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61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3369-FD31-4170-9146-1F4470B2A756}" type="datetimeFigureOut">
              <a:rPr lang="en-US" smtClean="0"/>
              <a:pPr/>
              <a:t>4/30/13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CB60-0773-410A-B205-B88437A338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3369-FD31-4170-9146-1F4470B2A756}" type="datetimeFigureOut">
              <a:rPr lang="en-US" smtClean="0"/>
              <a:pPr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CB60-0773-410A-B205-B88437A338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3369-FD31-4170-9146-1F4470B2A756}" type="datetimeFigureOut">
              <a:rPr lang="en-US" smtClean="0"/>
              <a:pPr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CB60-0773-410A-B205-B88437A338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3369-FD31-4170-9146-1F4470B2A756}" type="datetimeFigureOut">
              <a:rPr lang="en-US" smtClean="0"/>
              <a:pPr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CB60-0773-410A-B205-B88437A338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3369-FD31-4170-9146-1F4470B2A756}" type="datetimeFigureOut">
              <a:rPr lang="en-US" smtClean="0"/>
              <a:pPr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CB60-0773-410A-B205-B88437A338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3369-FD31-4170-9146-1F4470B2A756}" type="datetimeFigureOut">
              <a:rPr lang="en-US" smtClean="0"/>
              <a:pPr/>
              <a:t>4/30/13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CB60-0773-410A-B205-B88437A338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3369-FD31-4170-9146-1F4470B2A756}" type="datetimeFigureOut">
              <a:rPr lang="en-US" smtClean="0"/>
              <a:pPr/>
              <a:t>4/30/13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CB60-0773-410A-B205-B88437A338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3369-FD31-4170-9146-1F4470B2A756}" type="datetimeFigureOut">
              <a:rPr lang="en-US" smtClean="0"/>
              <a:pPr/>
              <a:t>4/30/13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CB60-0773-410A-B205-B88437A338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3369-FD31-4170-9146-1F4470B2A756}" type="datetimeFigureOut">
              <a:rPr lang="en-US" smtClean="0"/>
              <a:pPr/>
              <a:t>4/30/13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CB60-0773-410A-B205-B88437A338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3369-FD31-4170-9146-1F4470B2A756}" type="datetimeFigureOut">
              <a:rPr lang="en-US" smtClean="0"/>
              <a:pPr/>
              <a:t>4/30/13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CB60-0773-410A-B205-B88437A338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3369-FD31-4170-9146-1F4470B2A756}" type="datetimeFigureOut">
              <a:rPr lang="en-US" smtClean="0"/>
              <a:pPr/>
              <a:t>4/30/13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FE4CB60-0773-410A-B205-B88437A338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823369-FD31-4170-9146-1F4470B2A756}" type="datetimeFigureOut">
              <a:rPr lang="en-US" smtClean="0"/>
              <a:pPr/>
              <a:t>4/30/13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E4CB60-0773-410A-B205-B88437A3382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wmf"/><Relationship Id="rId3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Antipathy </a:t>
            </a:r>
            <a:r>
              <a:rPr lang="en-US" dirty="0"/>
              <a:t>T</a:t>
            </a:r>
            <a:r>
              <a:rPr lang="en-US" dirty="0" smtClean="0"/>
              <a:t>owards </a:t>
            </a:r>
            <a:r>
              <a:rPr lang="en-US" dirty="0"/>
              <a:t>D</a:t>
            </a:r>
            <a:r>
              <a:rPr lang="en-US" dirty="0" smtClean="0"/>
              <a:t>eath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                                                    BY </a:t>
            </a:r>
            <a:r>
              <a:rPr lang="en-US" dirty="0" err="1" smtClean="0"/>
              <a:t>Zaakir</a:t>
            </a:r>
            <a:r>
              <a:rPr lang="en-US" dirty="0" smtClean="0"/>
              <a:t> </a:t>
            </a:r>
            <a:r>
              <a:rPr lang="en-US" dirty="0" err="1" smtClean="0"/>
              <a:t>Hamzavi</a:t>
            </a:r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  <p:sp>
        <p:nvSpPr>
          <p:cNvPr id="2050" name="AutoShape 2" descr="data:image/jpeg;base64,/9j/4AAQSkZJRgABAQAAAQABAAD/2wCEAAkGBxMTEhQTEhQUFBMWExUYGRcVGBoWGhcXHBkbGxscHRocHikiHyEnIhoXITEhJjUrMTAwGB84ODMsNygtLisBCgoKDg0OFxAQGywlHBwsLCw0LCwsLCwsLCwsLCwsLCwsLCwsLCwsLCwsLCwsLCwsLCwsLCwsLC0sLCwsLCwsLP/AABEIAQYAwAMBIgACEQEDEQH/xAAcAAEAAgMBAQEAAAAAAAAAAAAABQYDBAcCAQj/xABFEAACAQMDAgQDBAYHBQkBAAABAgMABBEFEiETMQYiQVEUMmFCcYGRByMkM1JiFWNygpKhsRZDVHPBNFOUoqPC09TwJf/EABcBAQEBAQAAAAAAAAAAAAAAAAABAgP/xAAgEQEBAQACAgMAAwAAAAAAAAAAARECIRIxA0FxIjJh/9oADAMBAAIRAxEAPwDuNKUoFKV8ZgBk8AepoMd1cpGjSSMqIgLMzEAKB3JJ7VAR+KTNzZ20s6bciaT9nhb22s43sD/EqsMepqN06z/pB1vbrzQK5a0g+wEBIS4cfbkYeZc8KrDHJJq0E0EQmq6gG89palP6u6csP8VuoP5itvQvEkdy7xFZILiMAvBMAHCngOCpKup/iUke+DxWw5qF17TesqsjdK4jJaGYd43/APch7Mh4I/A1qcdZ3FspUZ4b1X4q3SYrsc7ldM52SoxSRc+uGVhn1xmpOstFKUoFKUoFKUoFKUoFKUoFK8lxkDIyQSBnkgYzx9Mj8xXqgUrC13GJBEXQSspYIWG8qDgsF7kAkc/Ws1ApSlAqC8dzOmnXrxkh1tZiCO48h5qdr4ygjB5B9DQRtqV2JswU2Ltx224GMfhishNU+Pq6VJHA4MmmyOEhl5Z7V3Pkik94yThX+zkA+hqH8RzanJBcX8F2IbaNpAsARN+yKRo3kMjKeSUZgvtgcGqi+393HEjSSuscajLM5CqB9SahtM8SWt0cQTo7c+TlXwDgnY2Gx9cVTvD/AIua4jAvMN8LNBK8m0YeJi0e6RQMAxsyOSABhc4G01AeOtQjn1IPYMrykQ7HjOd84z5gR3AXYCRxhWzwDW5cZs113wCmYZ5RnbNeXDqCcgBX6WV9g3TL+vzk+uKs1U7wtctbXBsnOYpBLNbt/D5t0sJ98F96fy7h9jm41jl7anopSlRSlKUClKUClKUClKUHH/Hl9HDfXE80ipPA1o9sWcBtgAZlQZztduqre4PPGK6ze3kcUbSyuqRopZmY4AA9c1zPx/ZrPdzrbpFNNJYLG5ZhhMysoJPdcKztgYJ2fQVqa7LfiO3WdfjirqIoIEMUZdBkSTyMzZAxwDgZ5PIGOvjbJXPyktj34auY7y5tp49rXc13LcSMRl4beMPHsbPKgK8UQAxkuWAPJrqtrdJIu6N1dckZRgwyO4yK4tby9CU29/st/i4zc3DQsWlupN6qLcbACFBLARpuLDPm5bPQ/wBHumvGlxK0HwqTzK8dvwpjjWJIwWVfKrtsyVHbjPOaxya4rZSlKy0UpSgrfjshoYYT3mvbVRwfsSidv/LC3f8A1wKpPiTw9qR+IgtWiayuJersLbGRiQ7rkjhWcFsDOdxHGTnoniXRBdxKm9opEkSWKRcExyLnBweGBBZSp7hiK5xp2t6hKXdrq2jjimkhdYbZppF2uVWWWEtvUEgcKeA4J4zixKjNFguLG4NnCYXup42ErHLBH6M8lukYOMquwl2YYPWXtU1pGqtbQSSTwYfMaQloUtpZpGX9YhVB8qEMTIAAVDEAgZbVtdeZmt5JL+3SWQGORhYMJEwCwUMzZ2kg4OOdwOOeMtrHJLtuD8SzrI8El1IUUvC7lAlvbkAKzjpPnahA+0/Y2VKzWl3dJqNrPcdOeFppLWKO33KY5W8rTbST1FUI6sc+VSWxxiuq1Q/0f6d1GS4IBgt4FtbRuDvVQFmmGPRiiop4yseezVfKnK7Vk6KUpUUpSlApSvhOOT2oPtK0YNYt3jaVJ4WiQkM6yKUUjuCwOB+NQ0ni3qnbYQm54/fMTFbj7pdpLn/lq3sSKCz1U/Emv9TfaWbFpj5JZUPltlI8zb8YMuMbYxzkgnA5qu6zq3PSu7qS5mPBs7BCmST9oKxkC4OPO6qR3FRz3d/n4WygtraQLlYIwJniU8hpmG2GEHv9snnAPetzjPti2/T5PGmm3TTfDulkbWKMvCgZUZHc7pFB3cKVG7B71L+L9SVLRGjvI7UzMginK9RDkbu4BCggfOeK2tN/R/cFA93qV09wRz0iiwjIwy9JkKuOSMsPbgVq3/hG7tbZ7a1ji1G06eEhunCyxtk8BtgR1GcjcVI9D2rV+T6Znxqx4a1lUnndptM+KjKRm+ubh5twILfqYztAAywO0qMg966B4G1u4uZLjfLHc2yiPpzxQtChkJfqIu523hRs8wOPTvmqjp7yxW8UYl1FrqONVMT6ekoaQcEGQwjK5+11ewzu9a6hobym3hNwixzGJOoifKj7RuUcngHjufvPeubo3qUpUUpSlAqG17w1DdbXO6KdDmO4iwssZ+jY5Ujgq2QR6VM0oOQXVvdRXUtssM0qxNFM8lhLHb7ncHYxt5QVDeRtxjIBxkjnFaOuJL0pWeNtPif97eXsomupMpgxwRqTgsqqpC4yPTipv9IsH/8ATgKC7kd7Nw0djN0ZVVJRtd+RuQmRlHIx5jWhYeGLt5RLFapA4PFzqM7X06r/ABRxg7FbJzyfSqi/+EdZhbTbadjHDGIEVtxEaRMg2OvOAoVlZfwrxL40gZT8Gr3j/ZEKnpk8fNOR01HPPJPfAJ4rmsMVnYaq0M7yXhW06qiQNO4vHlywijAIVpAd/bIz3romn6DcTosl5cTQu65NvbusaRA8hTIo3swHBYMATnAHFFVHxdfTJsSW9calO6iGKCZoIYATyxUEb0UBjukyWIwABwLDa6Rc20m+0uC6soEsd48swdh8sivuLI3oQPKRjgYzUX4g8FWVpcJeNbJLbMhiuDMTMY2LDZOepknklXbOQCpGAGNYNON5aXLaZZosqFFmhkuGYpbQZKujEHc+1goRRz5+TgZq9M9rSl7qeeVsAPcNMT+W0V6luNSPyvZL98cz85HtIvpn8x7c+YdO1THmn08H2W2mYfmbkVk/o7Uv+IsP/CTf/ap0dsPS1MnJvLVfolo5H5tcE15l8Omc/ts73SZBEJVI4MjtmNRl/fDlhkVtrYajzm4se3H7JN3z6/tXtmsEj6hAd8y29zCMbvhY5Ipl9yI2eQSD1IBU4BwGOBU6VSPE91aDWEjNsZ2itQOhDHuM0rMDGGThNsa5fc/C7hjkCp2/tZ5IzNqdyllajGYLeTZxxgS3PDE542x7QfrWtc3hfUkk0xo5J5oTHcxSrIqIiKXilkYLujYEhQpHmDAcfMLTpXhQCRbi8k+KuR8pYYhhP9TFyFPbznLHHcZxTTEFo2lSzIEs4RptgScuFEd1MBjBRMfqwefO+XI7AZzV00nSobaPpwIETJJ5JLMeSzMSWZj6sSSa3aVFKUpQKUpQKUpQK5l4xuJ2ub145rhGtYU6KQuVBbpGU5TlZCxIXDA8AV02uc6ZN8RNcXY/dzyjpD3jjURq+f59pYfQrXX4uO8u3P5bnHpG6XrLSpEz62xd1A8htIwWIyQEMRIP381uahqaRcT63MuOdgNp1D9AEg3n7gPaq7d6VbSz6jMYY5TbzWRZQisTFHsmmAGOWZeopB77cGuoJNYWdt8REkEcBVWUwIo6m75QgQeYtkAAd8055Po47ftyTW7lRKgs7O/Gpg/ERXE6gySIBtYyb23CIrldpCgccA8VdNN1LV57eOSNNPImjRllDzDaGGcmIqckZ7bu4rQ1/Uri2tbi4MbHU7tGZY4x1Db26ds4HaNDkt2Mj+xFXbQoIo7eGOAhoo4kVSCG8oUYyR6kc/jXNtzjWNHfTri0lFyYNyzC41AwrKXuJGQkTBjhY2C4X+E/iavFnqt8UDxvZXyHHmjL2+R9CGmU+nt2/KN/So5/o6RfIFklgRnkBKRK0q/rGHspwf8A9itYaJbruN7Yxe/xGmiWMuP5ooSJR3J8u8Y9RQbPim+nlhkS8ltbC0kBRxu6srofmAkbailh5cBXI5weRiR8GqbiV9Q5WF4lit1PdogxZpSPTeduAeQEGeWIELd2umuhi0+OJppQYpJ1UyNBFjEm6R8lZCMqEJ3bmBKkBqkfCVokF4YLYbIBa7pIlJKI+9REwByFZh189i2zJzjI1n8dTe8XelKVhopSlApSlApSlApSlApSlApSvEsgVSzEKqgkk8AAckk0Fc8c3p6a2cbETXQZcjvHAMdaTPphW2r/ADOvsSIHUUZmhsbY9OWVT5l/3FsmA8g9jyqL/Mw9jW1ojG4aW+fIE+BCG+xap+749C+WlPqOoAflrf8AAduZFlvn73RHSB+zapkQj+9l5T/zQPSusvjx/wBrnZ5cvxCa3pcWkMl3DGFs+lHBchfnX9YenP7yHdIVbu2GBGcYrT0uXT3lDabbG5uOocYWZYIJCCSzM46cPrkKNxJAAJNXHx/CzWExRS7RmGbaOSwhlSYqB7kIR+PrUFoesQ2cly5WVoLyUXcEkMTyrJviQMn6sHa+UJ5wDvHPcDnvTeNnUbdrO3c7lm1K9IhDleGcg4VUJ8sMS7mx7KScsxzW7fw01rfx22lzLbYsAbhmj6wciQLGzIWADt5znPYH0qeWZupJql8jRLGjR21u2GkRWIBJC5HWlYKoUE4GBnJNQV/Y6hYul7Hsmu7+TbPbSnyJsSSVFidSMbI43jycgkg/SorB470GVbVpr29mumWSLpQLGkcTyGRcIYVB6hOCACfU1M6AsczSR2E8tlKmc2N7GHCAEDcke8OqHsNjlBntUB4l12bVbSM6bby7o2S568o2LFJGCwSIn94+crx5eee/Eqb1ZoLd9Sh6TGNJI7uBmEQyoO5Z0IaAkHs+0HnBatRmtnxTcanbQPIYrJiCqoRNJl3dwiARGMeYkjjf+Nb/AOjCRlSaC4C/HB+rM68iZZCwjdTgcAJ09vGOn2wRnTlsZJFi6149xBE3UQMI/MQPIZJFA3hO47cgE5IFSPgVTNNcXY/cskcMTekgRnaR191JcKD67Ce2DXTlL47yrHGzy6XOlKVxdSlKUClKUClKUClKUClKUAmqXq13/SR6ELfsSP8AtEo7TlTzbofVcjzuOMeUZy2N3x+QYIUkbbbyXUMdwckZiYkBSR9ln6aN/KzZ4qLn8VKkr29pZzXKW4VZGtxGEiJGRGgZhvIHcL2yBViVm8bPttTHnaJ5YbYt2CJNIsbtn0wrNz91XOKMKoVQAqgAAcAAcACuUeOPG0D2clv0LhZbkGBVuYWhVXfgMzv5Rt+bIJ7Dt3FksJNRtEUEpqUIA5BENwB64yenKPbJQ8eppeydLrXNNQtLyxu/htLMLRSwz3At7gNsjZWQMsTKQRuaTO0+UHPbNXPQ/EtvdFkjcrMgHUhkBjlj+jIefxGR7E1qeL9NmYwXVqqvcWzuRGzbBNE67ZI93ZScIwJ4ygqKi/B+ntepb395KJnA3RwIpiit5eVfKFiXkU7l3P8ALg4APNafjDXlWaadPOLOCS3QDkSX1wYwqLjuyKuG9uqR3DVjuYtzySQWmrQzS/vY4WjgR24G4uZOmGxjLod314ONS98JxraibUpPgre32G3htXZxbPuBEjPtJmmZjjO09zjJJNB60ZtRWzgs7ey6JjgSNp7qRAobbhiscZZm5yRnA969/o6sYba8NrZu0sKWbLdMoJiN0jxhSW5VZCplyoPYDOdvFb0jWLS4tzJqmrTM+6RXgD/DLhWIGYolDNuXB598YyK3dFlkiaW408vZWLS2iRQvEgF3IXWNiFdTIAyYAIIJPPcGqjo8ng6wZy5tYsk5KhcIzZ3bmjHkLZ+0Rn61NxxhQFUAKBgADAA9gKr+r+IyHe3tEEs6jDs3EMBIyOow5ZsHPTXk8ZKghqh5NPmc7prq5Z/6uRoEU8fLHGQMccby55OSa1x4XknLlIvVKrngm/mkSdJ26hhuGiWXaFMihEbLAYG4FyhIAB2dhVjrFmNQpSlApSlApSlApSlApSlBiurZJEaORVdGBDKwDKwPcEHgiq5J4MSNzJYSfAsVAZI40aGTGcF4iB5hn5lKnHGatFKCoXEOoKrJNb2t5EQQ3TcxMwweOjKGQ+3Lgc1W1SCAhYJ7jSJCwIhuU/Z2ZucKrkx857RODXU68TRK6lXUMpGCGAII+oNXUxzfWJHYBdSsjMijKXdgXdkPuFXE0Xv5Sw9DkV60/wAYPErPDcJqdsg3MikJewoO+U46uMHO4I3HOaeI5dLshJ0Lia1kQ4ZLHdIquTwrQ7WhRiSBhgpOcZqga/fXlyRFcWtlctLJ0IpAyLdRO2Shk6Mh2HaN5X5e+eOKDpNh4+a9uGisGt1QIGRrkSq04xy0aYXyrggnJOR2A5PvX5bmaBoL2zd1LKyz6fIrsjowZHEcm11IwDxv9R61GX8EdmuiwPJGrwzKvUJCjYsDpKeewZnRfvdfuq/g0w1zfw1eX95LcILxIZYZAo61iq3LxEArIys64zyO2OPTOK1PHGmIqCOW6mu9VlaNbcA7DE+8N1I4YyBEBtJ3nJwMZq8654Rsrtt9xAjyAACQFkcY7edCDxWTQ/DNpaZ+GgSMt8zcs7fe7EsffBNB607S0gjEUYOBkkk5Z2PLOzd2ZjySe5NRuu3kitFb26hrmcsEJGViRcb5n/lXIAH2mZR61L3eoIj9MB5JNoYrEhcqpJAZscKCQwGe+1sZ2nFU1DXRBf213HDJcx3EElogTCOkwl3srCUrtY7WBU4IMRBrfl10z49r1oOkpawJChLbclnblpHYlndj7sxJP3+1SFRuga3Hdxl4w6lXKPHINskUg7q65ODyDwSCCCCakq5tlKUoFKUoFKUoFKUoFKUoFKUoFKUoPznrV+jRyWrXDlmvn2WCrsZwbskpPLtzvOeDkeh83erJpFuF1OzSS2srVo4bh0jt2DSjgKFlIAGMPIw75IPsa1/0j2F9+0fsYaa7ugkc2+I4iQFoljG7epCx5YkABi59RW54O8KJdrC8HWtlgcmS5dQLmW4C7HQFwRtUFgxORkAAcGuvWa5/eJrU5mmkkVdoE9wmnrIyq+yNYXuLhkDAgliOlzxmJTg7cH14ekbTpprKSR5LZLY3Nu8hBdY0O2WJm4ztJUrxwG+nEx4s0eOCwTo5X4SWKdPtFmD/AKzcTyS4eQFvUuSfWsXiTQXnaKaCVYp4d4BdepHJG4AeORcjKnA+7FY99tem0ZJYJo+tch+okjyREIqwRouTIjABtqtsQ7y2d4ORjFatlr93cr1bSx3QNyklzN8P1U9HSMI7BT3BbGQQfWq9L4auXjKXrWlrZABrk28kzPMiDIjMk37uIH7IP0FXbwAjjTrUSbs9IbQ/zCPJ6atx3CbAfqPXvWWlTk8SzQXM8bRTW87CN5ALdtQQgqUUxvCysmem2FcYyGOOTXjSbG5upoHkjlhtLeZ51a4wLm6nIYB3QACNRuY7cD0GPay+ItJuUukvbIJI/S6U8DuU6sYJZCjfKsiktjdwQ55Fa1t4mbrxwXVrNaPLnpmQxvHIwGdgkjYgNjJAOM4/CrErY8Hx4u9UOeDcwDHsRaQkn8c/5Va6oWrTmwuvjxk20qpHeKBnaF4juAAMnaPK38uOPLV5gmV1V0YMjAMrKQQykZBBHBB96UjJSlKilKUoFKUoFKUoFKUoFKUoFKUoKj4x0a7muLeW2ETBI5o/1rFRG0hjPUwAd+AhG3IPPfkkWDRNOFvBHCCW2LyxwC7E5ZjjjLMSx++t6lXbmJk3Ve8aTfqoYQcNPcxJ2z5VJmkH4xxSD8azBwAWJwACSfYDvWHXizXVuv2FinkIx9vMaIc/2WmGPrUf4m5tzEASZ5IbfAznbLIqSHI7YjMhz6YzW5/Vm+zQNAW6Vby93ytI3UigkJEUMeSYgYc7WfaVYs4JDdsYFXGvMaBQFAwAAAB6Adq9VzbKjfEGixXcDQy5wcFXXh43HyyI32WU8g/9M1JUoKRoN+08clvdqnxUH6q4Tur5HEgGOUkXzDgeo9K0fB10dOuhpshJtJdzWcjHO1u725P4llJ9OOTwJzxlYOjJfQKWlhG2WNRlp7YnLKB6sh/WIPcMB89aGs2EV7b4VwVcLJFKhztceZJFI9QcH8xXSTymOdvjV4pVe8Ga21xEY58LeQbUnQfxc7ZF4+VwNwx9R3U1Ya5uhSlKBSlKBSlKBSlKBSlKBSlKBSlKCtyEPdzsM5QQwn28qmXjj+uHv2H1rWvE33thHnlHnuCMd1SExf63Cn8Ky6JN1FlfOc3V0AcY4Sd4x+WzFedPw2qPwcw2CDPoOtMxI+89BT+Fbt6YntaqUpWGylKUCqPLZiwn2AEWdzITH/Db3DnLRn2SQnKDsHLD7SirxWpqumxXMLwTKHjcYYH8wQe4IIBBHIIBHarLlSzVR1S2kjkS6txmeIYKZ2ieInLREnjPqrHsw9i2Za08c2DkK1wkMhIBjuMwOG/hIkxz6cZHtmo/w4ZTCVnO+SKWaEuRgyCNyiuR6FlAJ+pNfZ57aSN90kDxDIfLIyAeobnH511snLtzlvHpcqVUv0aHNtKybvhjcyfDBjnEICjy5+wZBKy/ysvpgC21xdSlKUClKUClKUClKUClKUCsdxMqKzscKqliT2AAyTWSq945Aa3SNiFSW6tI3z6oZ0yvfs2Nh+jGgweFY3+FiaRdkkm+ZkyTsaZ2lK8/w79v4V78MgG71FseYTW8Wf5Vto3A/OVz+NSBuUDiMugkI3BCw3Ee4XOcfWoa+Q299bzxED4qRbeeM9pMRu0ci/zpsKn3U89gatSLdSlKilKUoFKUoOb65pF1Ld3FlFcrHazILiUiM9aNZWKGNHLbcOY5TuIyuT9KgE0Gx36pdC1t2gs4uhGoRSGlijLyEjsWLMqZ7+Wru9+scuqXb9rcJH/chgE/+s71XNC04jSrG3lyJL24jaQYyWDyNcyAg+hjRgc+nv2qypjoPhrTvhrS3g9YoI0P1KqAT+JyakqUqKUpSgUpSgUpSgUpSgUpSgVpazpUV1C8E6743GCO3Y5BBHIIIBBHYit2lBwv/Zi3bSrW7PVN01zamWdnbrKxmEMihzyu0kjHoVq4QeHjb6lYSyXdxck/ERILhkIQ9FmG0Ko8xAfLeo4rQ1yFkstYg5Pw9ybhD6lWaO8/yYyDP0+lWfxDKok0+fI2rfIAffrQywr2/mkSgtlKUoFKUoFKVDeMb4w2c7qcSFOnH3/eykRx9jnG91yRzjNBQ/EUxk05lUgSapqPTUpzmN5dinPt0IVye351adOiEuokr+5sbfpgY/3820n17pEqDt/vz2xUHfW6DUtPtVG2DT7OS4Y/ZUbejHk+42s3+fvVm8BwH4XrMCJLqSS5bPcdQ5Qc9tsYjXH8tBYqUpQKUpQKUpQKUpQKUpQKUpQKUpQUvWLTN/cRfZu9Nxgnu0TtGeM/wzp+QqLhvOrpGnSse0ulFj9VuIVY/mDU94pTZeadOPWSe3b+zLGZATx6NAo/vGqxpkyjTZos4+F1MxtnjCrfJKPw2OtVHUaUpUUpSlAqveK0Mj2cGOHu0kbP8MAMw/EukX4Zqw1RvGusdCS6m7G000umThTJO7qp79wYFA9fO3vQVxZDdJeSBiDqV6tjCc5/ZYgUkZRzjyi5b78e9daijCgKowAAAB6AdqoHgrSwlxDBwV06yRWPvdXHmkPPqFXPv+vPvXQaBSlKBSlKBSlKBSlKBSlKBSleJplRSzsFUdyxAA+8mg90qu6h43sYX2PPkgAsY0eVIwexd41Kp/eI9+1Y7zxlC2Esdl7Kf+6kBijHvLMMqn9kZY+inkhg+/pAXFqJs4+HuLefOcYVJV6n/pmSqdq42DXowMERw3a57H9SCT/ihP51Kax4blvo5Ev7gsWRgkMO6KCNiPKxGd0pDAEFzjjhRVals9UlaRhYYd9MWwkMsyIN5J3TLgnegDemDyR6VcxN12SGQMoYHIIBB9wRmvdVjwJcziOS0umWSe1ZEMijaJY2QNG2McH5kI/q8+tWeopSlKCP13VVtoTIVaRsqqRp80kjHaqL9ST39BkngVybXrq8WaRdRtXaKa7tHaS1Qyx9GFeosIA8zMXG0luOSRgYq+eK5ljvrCWc4tx14wx+VLlwgiLe2VEyg+hbvzVgNBRvBniboGUalCbGW5uHmSSUgRyBgAiF84WRVULsbBwufcDoqsCMjkH1FRV1ArqUdVdGGCrAMpHsQeDVePhhIubOWazPPlgYGLk55hkDR9/UAH61rNTcXelUr/ae4s1LX4SW3XH7RArBkGO8sOT692QkeYeVQCas2jazBdR9S3kWRM4JGQVbAOGU4KnBBwQDyKllnsl1v0pSopSlKBSlKBSlKBXNvHl613PHb20C3AtJt03VbZD1DGQqdiWdd6t2IGfft0muWNor3F7fbJp7e2FwVaGNgrSTbEd5N2N0atuHlXk8tkbq3w9s8/Sr6Hohu5XkhifT7Ub4rhYX/wC0sG2sqAAKqjBBcAZywHrjo+j6cscYihjWKIY2hAV+ueOTn1J5zVUfSrqwmit9NlWQXEhK2tyGcRgZMsvVDblQcZznluMk4qzT6XqdwOhIILSInEk0MzSyMmeViBjXYWGRvbOM8DNdLzk/XOcbfxjTWdztHZ20140b7HdCkcKOuCV6rkAsOAQufrzUmLvUf+BiGVyM3Y4P8LYiPP3ZHB57ZsGl6dFbxJDCgjijXaqrwAP+pJySfUkmtquN5Wuskiv+FNLuIzPPdtGZ7h1JSLJjijQbY0BYAscZJbAyWOBgVYKUqKUpSgxXVskiNHIqujAqysAVYHuCD3qt/wCxapxa3d3ar6Ro6yRr24CTI+0ccBcDmrTSgpt9oOoxL1La9Ny694btIgkgyMgPEisjYzgnIz39xgg8Z2p8lw3wcwHmiuiImB+jN5XHsVP5Vear/jfRDdW4CJG8sM0c8aSgFHaM5KHIOAyllz6bs1ZcSzVA8Z+Ko7hTYWLxTTXIMXU3DooGU5Bk7F2AIVRnn8jOfohtpEF6HEi7Zoo9sziR1dIVyN4ADJtaMqeDgn8Y/W9Utrq1ksoIZUu2ChbfoOjwS5GyRtq7UVGw3UBxgcE1ffDuhi1RwZHmklfqSSybQzttVBwoAACooAHt71rldZ4zEtSvEkqr8xA+84rF8bHnG9M4z3HasNtilYviU5868HB5HBzjB/EEV5W7jJIDqSDggMMg8HH38j86DPSsBvI843pnBONwzgYzx+I/MVnoFKUoFV3VPCSSzNPHPcW0j7eoYGTbJtGAWSRGXdjA3AZwoFKUGx4f8Mw2peRTJLPJjfNM2+RgOwzgBVH8KgD6VNUpQKUpQKUpQKUpQKUpQKUpQKUpQat5YrJjdnG1lIBxkNtzn/CK1n0OIuJAGVwxbIPqRg8dqUoPTaLDgjBAO7sT2ZQrD8VAH+lexpUWQcHIGBz2+T/40/L619pQeU0mJcFQQQCMg+hYsf8ANm/Ot5VwAB2HFKU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3" name="Picture 5" descr="C:\Documents and Settings\201327\Local Settings\Temporary Internet Files\Content.IE5\6TCFAPSX\MC90004853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4038600"/>
            <a:ext cx="1808163" cy="1771650"/>
          </a:xfrm>
          <a:prstGeom prst="rect">
            <a:avLst/>
          </a:prstGeom>
          <a:noFill/>
        </p:spPr>
      </p:pic>
      <p:pic>
        <p:nvPicPr>
          <p:cNvPr id="2054" name="Picture 6" descr="C:\Documents and Settings\201327\Local Settings\Temporary Internet Files\Content.IE5\2XCDIHAD\MC90042316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63838" y="4154488"/>
            <a:ext cx="1827212" cy="18272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Description and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</a:t>
            </a:r>
          </a:p>
          <a:p>
            <a:r>
              <a:rPr lang="en-US" dirty="0" smtClean="0"/>
              <a:t>A deep seated feeling of dislike; aversion</a:t>
            </a:r>
          </a:p>
          <a:p>
            <a:endParaRPr lang="en-US" dirty="0" smtClean="0"/>
          </a:p>
          <a:p>
            <a:r>
              <a:rPr lang="en-US" dirty="0" smtClean="0"/>
              <a:t>“It’s </a:t>
            </a:r>
            <a:r>
              <a:rPr lang="en-US" dirty="0"/>
              <a:t>when one flees from death, and hates for it to be mentioned, as if he doesn’t recall Allah’s words “That every soul will taste death</a:t>
            </a:r>
            <a:r>
              <a:rPr lang="en-US" dirty="0" smtClean="0"/>
              <a:t>”’</a:t>
            </a:r>
            <a:endParaRPr lang="en-US" dirty="0"/>
          </a:p>
          <a:p>
            <a:r>
              <a:rPr lang="en-US" dirty="0" smtClean="0"/>
              <a:t>Antipathy Towards Death is hate towards death.</a:t>
            </a:r>
          </a:p>
          <a:p>
            <a:r>
              <a:rPr lang="en-US" dirty="0" smtClean="0"/>
              <a:t>One should welcome and know that death will come upon them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5457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Ayah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AE" dirty="0" smtClean="0"/>
              <a:t>يَذُوقُونَ </a:t>
            </a:r>
            <a:r>
              <a:rPr lang="ar-AE" dirty="0" smtClean="0"/>
              <a:t>فِيهَا ٱلۡمَوۡتَ إِلَّا ٱلۡمَوۡتَةَ ٱلۡأُولَىٰ‌ۖ وَوَقَٮٰهُمۡ عَذَابَ ٱلۡجَحِيمِ ﻿٥٦﻿</a:t>
            </a:r>
            <a:endParaRPr lang="en-GB" dirty="0" smtClean="0"/>
          </a:p>
          <a:p>
            <a:r>
              <a:rPr lang="en-GB" dirty="0" smtClean="0"/>
              <a:t>Nor will they there taste Death, except the first Death; and He will preserve them from the Penalty of the Blazing Fire― (56</a:t>
            </a:r>
            <a:r>
              <a:rPr lang="en-GB" dirty="0" smtClean="0"/>
              <a:t>).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Hypotonic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Antipathy Towards Death represents a hypotonic heart.</a:t>
            </a:r>
          </a:p>
          <a:p>
            <a:r>
              <a:rPr lang="en-US" dirty="0" smtClean="0"/>
              <a:t>The cell membrane  of this heart has failed and lets Antipathy Towards Death to pass. As a result this heart represents hypotonic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781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Cure and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Allah says “every soul will taste death</a:t>
            </a:r>
            <a:r>
              <a:rPr lang="en-US" dirty="0" smtClean="0"/>
              <a:t>”. </a:t>
            </a:r>
            <a:endParaRPr lang="en-US" dirty="0" smtClean="0"/>
          </a:p>
          <a:p>
            <a:r>
              <a:rPr lang="en-US" dirty="0" smtClean="0"/>
              <a:t>In this life the culture is that if you are young and healthy you will have a long life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cure is to fear Allah and know that he can take you at any time.</a:t>
            </a:r>
          </a:p>
          <a:p>
            <a:r>
              <a:rPr lang="en-US" dirty="0" smtClean="0"/>
              <a:t>To prevent Antipathy Towards Death you must welcome death and know that Allah can take you at any time and any place.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Bibliography/works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"</a:t>
            </a:r>
            <a:r>
              <a:rPr lang="en-US" dirty="0" err="1" smtClean="0"/>
              <a:t>Sunnah</a:t>
            </a:r>
            <a:r>
              <a:rPr lang="en-US" dirty="0" smtClean="0"/>
              <a:t> </a:t>
            </a:r>
            <a:r>
              <a:rPr lang="en-US" dirty="0" err="1" smtClean="0"/>
              <a:t>Muakada</a:t>
            </a:r>
            <a:r>
              <a:rPr lang="en-US" dirty="0" smtClean="0"/>
              <a:t>." </a:t>
            </a:r>
            <a:r>
              <a:rPr lang="en-US" i="1" dirty="0" err="1" smtClean="0"/>
              <a:t>Sunnah</a:t>
            </a:r>
            <a:r>
              <a:rPr lang="en-US" i="1" dirty="0" smtClean="0"/>
              <a:t> </a:t>
            </a:r>
            <a:r>
              <a:rPr lang="en-US" i="1" dirty="0" err="1" smtClean="0"/>
              <a:t>Muakada</a:t>
            </a:r>
            <a:r>
              <a:rPr lang="en-US" dirty="0" smtClean="0"/>
              <a:t>. </a:t>
            </a:r>
            <a:r>
              <a:rPr lang="en-US" dirty="0" err="1" smtClean="0"/>
              <a:t>N.p</a:t>
            </a:r>
            <a:r>
              <a:rPr lang="en-US" dirty="0" smtClean="0"/>
              <a:t>., </a:t>
            </a:r>
            <a:r>
              <a:rPr lang="en-US" dirty="0" err="1" smtClean="0"/>
              <a:t>n.d</a:t>
            </a:r>
            <a:r>
              <a:rPr lang="en-US" dirty="0" smtClean="0"/>
              <a:t>. Web. 22 Apr. 2013. &lt;https://sunnahmuakada.wordpress.com/2013/02/06/antipathy-towards-death/&gt;</a:t>
            </a:r>
            <a:r>
              <a:rPr lang="en-US" dirty="0" smtClean="0"/>
              <a:t>.</a:t>
            </a:r>
          </a:p>
          <a:p>
            <a:r>
              <a:rPr lang="en-US" dirty="0"/>
              <a:t>"Advance Options." </a:t>
            </a:r>
            <a:r>
              <a:rPr lang="en-US" i="1" dirty="0"/>
              <a:t>Quran Explorer</a:t>
            </a:r>
            <a:r>
              <a:rPr lang="en-US" dirty="0"/>
              <a:t>. </a:t>
            </a:r>
            <a:r>
              <a:rPr lang="en-US" dirty="0" err="1"/>
              <a:t>N.p</a:t>
            </a:r>
            <a:r>
              <a:rPr lang="en-US" dirty="0"/>
              <a:t>., </a:t>
            </a:r>
            <a:r>
              <a:rPr lang="en-US" dirty="0" err="1"/>
              <a:t>n.d.</a:t>
            </a:r>
            <a:r>
              <a:rPr lang="en-US" dirty="0"/>
              <a:t> Web. 30 Apr. 2013. &lt;http://</a:t>
            </a:r>
            <a:r>
              <a:rPr lang="en-US" dirty="0" err="1"/>
              <a:t>www.quranexplorer.com</a:t>
            </a:r>
            <a:r>
              <a:rPr lang="en-US" dirty="0"/>
              <a:t>/</a:t>
            </a:r>
            <a:r>
              <a:rPr lang="en-US" dirty="0" err="1"/>
              <a:t>quran</a:t>
            </a:r>
            <a:r>
              <a:rPr lang="en-US" dirty="0"/>
              <a:t>/?</a:t>
            </a:r>
            <a:r>
              <a:rPr lang="en-US" dirty="0" err="1"/>
              <a:t>Sura</a:t>
            </a:r>
            <a:r>
              <a:rPr lang="en-US" dirty="0"/>
              <a:t>=29&gt;</a:t>
            </a:r>
            <a:r>
              <a:rPr lang="en-US" dirty="0" smtClean="0"/>
              <a:t>.</a:t>
            </a:r>
          </a:p>
          <a:p>
            <a:r>
              <a:rPr lang="en-US" dirty="0" err="1"/>
              <a:t>N.p</a:t>
            </a:r>
            <a:r>
              <a:rPr lang="en-US" dirty="0"/>
              <a:t>., </a:t>
            </a:r>
            <a:r>
              <a:rPr lang="en-US" dirty="0" err="1"/>
              <a:t>n.d.</a:t>
            </a:r>
            <a:r>
              <a:rPr lang="en-US" dirty="0"/>
              <a:t> Web. &lt;http://</a:t>
            </a:r>
            <a:r>
              <a:rPr lang="en-US" dirty="0" err="1"/>
              <a:t>www.quranexplorer.com</a:t>
            </a:r>
            <a:r>
              <a:rPr lang="en-US" dirty="0"/>
              <a:t>/Search/?q=It’s%20when%20one%20flees%20from%20death,%20and%20hates%20for%20it%20to%20be%20mentioned,%20as%20if%20he%20doesn’t%20recall%20Allah’s%20words%20“That%20every%20soul%20will%20taste%20death”&amp;Sura=</a:t>
            </a:r>
            <a:r>
              <a:rPr lang="en-US" dirty="0" err="1"/>
              <a:t>All&amp;t</a:t>
            </a:r>
            <a:r>
              <a:rPr lang="en-US" dirty="0"/>
              <a:t>=17&gt;.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838</TotalTime>
  <Words>194</Words>
  <Application>Microsoft Macintosh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Antipathy Towards Death</vt:lpstr>
      <vt:lpstr>Description and Definition</vt:lpstr>
      <vt:lpstr>Ayah</vt:lpstr>
      <vt:lpstr>Hypotonic</vt:lpstr>
      <vt:lpstr>Cure and Prevention</vt:lpstr>
      <vt:lpstr>Bibliography/works cited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Antipathy Towards Death</dc:title>
  <dc:creator>201327</dc:creator>
  <cp:lastModifiedBy>zaakir hamzavi</cp:lastModifiedBy>
  <cp:revision>10</cp:revision>
  <cp:lastPrinted>2013-05-01T11:56:42Z</cp:lastPrinted>
  <dcterms:created xsi:type="dcterms:W3CDTF">2013-04-19T15:43:18Z</dcterms:created>
  <dcterms:modified xsi:type="dcterms:W3CDTF">2013-05-01T11:56:55Z</dcterms:modified>
</cp:coreProperties>
</file>