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quotes/tag/hadith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google.com/webhp?source=search_app#q=hadith+on+seeking+reputation&amp;hl=en&amp;ei=qwmLUdavHOHX0gHxhIDQBQ&amp;start=10&amp;sa=N&amp;bav=on.2,or.r_qf.&amp;fp=9d8a238f7e812a60&amp;biw=1920&amp;bih=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thentictauheed.blogspot.com/p/hadith.html" TargetMode="External"/><Relationship Id="rId5" Type="http://schemas.openxmlformats.org/officeDocument/2006/relationships/hyperlink" Target="http://sufism.org/foundations/hadith/peacehadith-2" TargetMode="External"/><Relationship Id="rId4" Type="http://schemas.openxmlformats.org/officeDocument/2006/relationships/hyperlink" Target="http://www.dailyhadithonline.com/tag/reputation-ir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357952">
            <a:off x="1830931" y="1453742"/>
            <a:ext cx="9924749" cy="4281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hlop Test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952">
            <a:off x="1069157" y="1562074"/>
            <a:ext cx="9065295" cy="109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things Italique Test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47" y="3250312"/>
            <a:ext cx="5857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673" y="1463350"/>
            <a:ext cx="14263898" cy="15110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425" y="2320957"/>
            <a:ext cx="10973546" cy="3496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smtClean="0">
                <a:latin typeface="AR BLANCA" panose="02000000000000000000" pitchFamily="2" charset="0"/>
              </a:rPr>
              <a:t>it means to do things for attention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 BLANCA" panose="02000000000000000000" pitchFamily="2" charset="0"/>
              </a:rPr>
              <a:t>Doing things that are wrong for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 BLANCA" panose="02000000000000000000" pitchFamily="2" charset="0"/>
              </a:rPr>
              <a:t>Sometimes doing good for yourself and others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latin typeface="AR BLANC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 BLANCA" panose="02000000000000000000" pitchFamily="2" charset="0"/>
            </a:endParaRPr>
          </a:p>
        </p:txBody>
      </p:sp>
      <p:pic>
        <p:nvPicPr>
          <p:cNvPr id="2050" name="Picture 2" descr="Old Stamper Test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318" y="536895"/>
            <a:ext cx="8036653" cy="10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putationmanagementx.com/wp-content/uploads/2011/03/reputation_management_p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93" y="1663500"/>
            <a:ext cx="3808602" cy="35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QM_ala_9xhzBO4WZPe90LTlX8s5KcIRgttGztNIQ0Uc6pIO65G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4" y="275792"/>
            <a:ext cx="23431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330" y="1322519"/>
            <a:ext cx="10970790" cy="1740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Nawwas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ibn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Sim’an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al-Ansari reported: I asked the Messenger of Allah, peace and blessings be upon him, about righteousness and sin. He said, “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Righteousness is to have good character and sin is what festers in your heart and you hate for people to know about it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.”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Source: </a:t>
            </a:r>
            <a:r>
              <a:rPr 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Sahih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Muslim 2553</a:t>
            </a:r>
          </a:p>
          <a:p>
            <a:endParaRPr lang="en-US" dirty="0"/>
          </a:p>
        </p:txBody>
      </p:sp>
      <p:pic>
        <p:nvPicPr>
          <p:cNvPr id="6146" name="Picture 2" descr="Old Stamper Test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58" y="453006"/>
            <a:ext cx="6181230" cy="11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492" y="1349048"/>
            <a:ext cx="11357087" cy="134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 BLANCA" panose="02000000000000000000" pitchFamily="2" charset="0"/>
              </a:rPr>
              <a:t>This relates to hypertonic heart because the heart mixes good and bad while seeking reputation. Like they could be hurting someone while also helping someone.</a:t>
            </a:r>
          </a:p>
          <a:p>
            <a:r>
              <a:rPr lang="en-US" dirty="0" smtClean="0">
                <a:latin typeface="AR BLANCA" panose="02000000000000000000" pitchFamily="2" charset="0"/>
              </a:rPr>
              <a:t>Also sometimes a person could be seeking good reputation but stumble upon wrong on the way.</a:t>
            </a:r>
          </a:p>
          <a:p>
            <a:r>
              <a:rPr lang="en-US" dirty="0" smtClean="0">
                <a:latin typeface="AR BLANCA" panose="02000000000000000000" pitchFamily="2" charset="0"/>
              </a:rPr>
              <a:t>You can never know </a:t>
            </a:r>
            <a:r>
              <a:rPr lang="en-US" dirty="0" err="1" smtClean="0">
                <a:latin typeface="AR BLANCA" panose="02000000000000000000" pitchFamily="2" charset="0"/>
              </a:rPr>
              <a:t>whats</a:t>
            </a:r>
            <a:r>
              <a:rPr lang="en-US" dirty="0" smtClean="0">
                <a:latin typeface="AR BLANCA" panose="02000000000000000000" pitchFamily="2" charset="0"/>
              </a:rPr>
              <a:t> really in someone else's heart.</a:t>
            </a:r>
            <a:endParaRPr lang="en-US" dirty="0">
              <a:latin typeface="AR BLANCA" panose="02000000000000000000" pitchFamily="2" charset="0"/>
            </a:endParaRPr>
          </a:p>
        </p:txBody>
      </p:sp>
      <p:pic>
        <p:nvPicPr>
          <p:cNvPr id="3074" name="Picture 2" descr="Old Stamper Test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39" y="352339"/>
            <a:ext cx="7298422" cy="9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T2usoDA-BgACkXnRrv0G282naiBUjpJU92uDYRKDimgDIjbi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23" y="4085440"/>
            <a:ext cx="3212983" cy="22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" y="141034"/>
            <a:ext cx="2227700" cy="24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91" y="786177"/>
            <a:ext cx="9390754" cy="25003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 BLANCA" panose="02000000000000000000" pitchFamily="2" charset="0"/>
              </a:rPr>
              <a:t>This can be cured by just trying to be yourself</a:t>
            </a:r>
          </a:p>
          <a:p>
            <a:r>
              <a:rPr lang="en-US" dirty="0" smtClean="0">
                <a:latin typeface="AR BLANCA" panose="02000000000000000000" pitchFamily="2" charset="0"/>
              </a:rPr>
              <a:t>Don’t be someone you not for the sake of others</a:t>
            </a:r>
          </a:p>
          <a:p>
            <a:r>
              <a:rPr lang="en-US" dirty="0" smtClean="0">
                <a:latin typeface="AR BLANCA" panose="02000000000000000000" pitchFamily="2" charset="0"/>
              </a:rPr>
              <a:t>Stick with those who like you for who you are not who they want you to be</a:t>
            </a:r>
          </a:p>
          <a:p>
            <a:r>
              <a:rPr lang="en-US" dirty="0" smtClean="0">
                <a:latin typeface="AR BLANCA" panose="02000000000000000000" pitchFamily="2" charset="0"/>
              </a:rPr>
              <a:t>This can be prevented by not doing things that you know is wrong because others want you to do</a:t>
            </a:r>
            <a:endParaRPr lang="en-US" dirty="0">
              <a:latin typeface="AR BLANCA" panose="02000000000000000000" pitchFamily="2" charset="0"/>
            </a:endParaRPr>
          </a:p>
        </p:txBody>
      </p:sp>
      <p:pic>
        <p:nvPicPr>
          <p:cNvPr id="5122" name="Picture 2" descr="Old Stamper Test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65" y="662730"/>
            <a:ext cx="8896934" cy="10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20" y="1734090"/>
            <a:ext cx="1800225" cy="2364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0" y="786177"/>
            <a:ext cx="1347907" cy="179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305" y="4489633"/>
            <a:ext cx="1927371" cy="18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300" y="1628018"/>
            <a:ext cx="10469218" cy="1390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http://www.google.com/webhp?source=search_app#q=hadith+on+seeking+reputation&amp;hl=en&amp;ei=qwmLUdavHOHX0gHxhIDQBQ&amp;start=10&amp;sa=N&amp;bav=on.2,or.r_qf.&amp;</a:t>
            </a:r>
            <a:r>
              <a:rPr lang="en-US" dirty="0" smtClean="0">
                <a:hlinkClick r:id="rId2"/>
              </a:rPr>
              <a:t>fp=9d8a238f7e812a60&amp;biw=1920&amp;bih=979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www.goodreads.com/quotes/tag/hadith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http://www.dailyhadithonline.com/tag/reputation-ird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sufism.org/foundations/hadith/peacehadith-2</a:t>
            </a:r>
            <a:endParaRPr lang="en-US" dirty="0" smtClean="0"/>
          </a:p>
          <a:p>
            <a:r>
              <a:rPr lang="en-US" dirty="0">
                <a:hlinkClick r:id="rId6"/>
              </a:rPr>
              <a:t>http://authentictauheed.blogspot.com/p/hadith.html</a:t>
            </a:r>
            <a:endParaRPr lang="en-US" dirty="0"/>
          </a:p>
        </p:txBody>
      </p:sp>
      <p:pic>
        <p:nvPicPr>
          <p:cNvPr id="4098" name="Picture 2" descr="Old Stamper Testdr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7" y="604764"/>
            <a:ext cx="7070751" cy="94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68</TotalTime>
  <Words>209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 BLANCA</vt:lpstr>
      <vt:lpstr>Arial</vt:lpstr>
      <vt:lpstr>Cambria</vt:lpstr>
      <vt:lpstr>Impact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Nkhan</dc:creator>
  <cp:lastModifiedBy>Nkhan</cp:lastModifiedBy>
  <cp:revision>7</cp:revision>
  <dcterms:created xsi:type="dcterms:W3CDTF">2013-05-09T01:50:52Z</dcterms:created>
  <dcterms:modified xsi:type="dcterms:W3CDTF">2013-05-09T02:59:51Z</dcterms:modified>
</cp:coreProperties>
</file>