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9" r:id="rId4"/>
    <p:sldId id="258"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07A5B4-5C89-4B1B-93F3-785EA352E5C3}" type="datetimeFigureOut">
              <a:rPr lang="en-US" smtClean="0"/>
              <a:pPr/>
              <a:t>5/7/2013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762CDC-6AA7-47FE-9F4E-5AC5BF143555}" type="slidenum">
              <a:rPr lang="en-US" smtClean="0"/>
              <a:pPr/>
              <a:t>‹#›</a:t>
            </a:fld>
            <a:endParaRPr lang="en-US" dirty="0"/>
          </a:p>
        </p:txBody>
      </p:sp>
    </p:spTree>
    <p:extLst>
      <p:ext uri="{BB962C8B-B14F-4D97-AF65-F5344CB8AC3E}">
        <p14:creationId xmlns:p14="http://schemas.microsoft.com/office/powerpoint/2010/main" xmlns="" val="9578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762CDC-6AA7-47FE-9F4E-5AC5BF143555}" type="slidenum">
              <a:rPr lang="en-US" smtClean="0"/>
              <a:pPr/>
              <a:t>1</a:t>
            </a:fld>
            <a:endParaRPr lang="en-US" dirty="0"/>
          </a:p>
        </p:txBody>
      </p:sp>
    </p:spTree>
    <p:extLst>
      <p:ext uri="{BB962C8B-B14F-4D97-AF65-F5344CB8AC3E}">
        <p14:creationId xmlns:p14="http://schemas.microsoft.com/office/powerpoint/2010/main" xmlns="" val="389515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762CDC-6AA7-47FE-9F4E-5AC5BF143555}" type="slidenum">
              <a:rPr lang="en-US" smtClean="0"/>
              <a:pPr/>
              <a:t>2</a:t>
            </a:fld>
            <a:endParaRPr lang="en-US" dirty="0"/>
          </a:p>
        </p:txBody>
      </p:sp>
    </p:spTree>
    <p:extLst>
      <p:ext uri="{BB962C8B-B14F-4D97-AF65-F5344CB8AC3E}">
        <p14:creationId xmlns:p14="http://schemas.microsoft.com/office/powerpoint/2010/main" xmlns="" val="9128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762CDC-6AA7-47FE-9F4E-5AC5BF143555}" type="slidenum">
              <a:rPr lang="en-US" smtClean="0"/>
              <a:pPr/>
              <a:t>3</a:t>
            </a:fld>
            <a:endParaRPr lang="en-US" dirty="0"/>
          </a:p>
        </p:txBody>
      </p:sp>
    </p:spTree>
    <p:extLst>
      <p:ext uri="{BB962C8B-B14F-4D97-AF65-F5344CB8AC3E}">
        <p14:creationId xmlns:p14="http://schemas.microsoft.com/office/powerpoint/2010/main" xmlns="" val="2456946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762CDC-6AA7-47FE-9F4E-5AC5BF143555}" type="slidenum">
              <a:rPr lang="en-US" smtClean="0"/>
              <a:pPr/>
              <a:t>4</a:t>
            </a:fld>
            <a:endParaRPr lang="en-US" dirty="0"/>
          </a:p>
        </p:txBody>
      </p:sp>
    </p:spTree>
    <p:extLst>
      <p:ext uri="{BB962C8B-B14F-4D97-AF65-F5344CB8AC3E}">
        <p14:creationId xmlns:p14="http://schemas.microsoft.com/office/powerpoint/2010/main" xmlns="" val="3837111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762CDC-6AA7-47FE-9F4E-5AC5BF14355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762CDC-6AA7-47FE-9F4E-5AC5BF14355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762CDC-6AA7-47FE-9F4E-5AC5BF14355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18874FCC-FEC4-434B-985D-77C439609B38}"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8874FCC-FEC4-434B-985D-77C439609B38}" type="slidenum">
              <a:rPr lang="en-US" smtClean="0"/>
              <a:pPr/>
              <a:t>‹#›</a:t>
            </a:fld>
            <a:endParaRPr lang="en-US"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8874FCC-FEC4-434B-985D-77C439609B38}"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DF62E6-DD8C-4EA4-9A6D-9C7FD8D3D370}" type="datetimeFigureOut">
              <a:rPr lang="en-US" smtClean="0"/>
              <a:pPr/>
              <a:t>5/7/2013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8874FCC-FEC4-434B-985D-77C439609B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9CDF62E6-DD8C-4EA4-9A6D-9C7FD8D3D370}" type="datetimeFigureOut">
              <a:rPr lang="en-US" smtClean="0"/>
              <a:pPr/>
              <a:t>5/7/2013</a:t>
            </a:fld>
            <a:endParaRPr lang="en-US"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18874FCC-FEC4-434B-985D-77C439609B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CDF62E6-DD8C-4EA4-9A6D-9C7FD8D3D370}" type="datetimeFigureOut">
              <a:rPr lang="en-US" smtClean="0"/>
              <a:pPr/>
              <a:t>5/7/2013</a:t>
            </a:fld>
            <a:endParaRPr lang="en-US"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8874FCC-FEC4-434B-985D-77C439609B3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j.sunne.ws/files/2012/12/Fir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1475" y="3582633"/>
            <a:ext cx="8763000" cy="327536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2362200" y="1279832"/>
            <a:ext cx="5181600" cy="1975104"/>
          </a:xfrm>
        </p:spPr>
        <p:txBody>
          <a:bodyPr/>
          <a:lstStyle/>
          <a:p>
            <a:r>
              <a:rPr lang="en-US" sz="8000" dirty="0" smtClean="0">
                <a:solidFill>
                  <a:srgbClr val="FF0000"/>
                </a:solidFill>
              </a:rPr>
              <a:t>Anger</a:t>
            </a:r>
            <a:endParaRPr lang="en-US" sz="8000" dirty="0">
              <a:solidFill>
                <a:srgbClr val="FF0000"/>
              </a:solidFill>
            </a:endParaRPr>
          </a:p>
        </p:txBody>
      </p:sp>
      <p:sp>
        <p:nvSpPr>
          <p:cNvPr id="3" name="Subtitle 2"/>
          <p:cNvSpPr>
            <a:spLocks noGrp="1"/>
          </p:cNvSpPr>
          <p:nvPr>
            <p:ph type="subTitle" idx="1"/>
          </p:nvPr>
        </p:nvSpPr>
        <p:spPr>
          <a:xfrm>
            <a:off x="2667000" y="2196428"/>
            <a:ext cx="2895600" cy="670560"/>
          </a:xfrm>
        </p:spPr>
        <p:txBody>
          <a:bodyPr/>
          <a:lstStyle/>
          <a:p>
            <a:r>
              <a:rPr lang="en-US" dirty="0" smtClean="0">
                <a:solidFill>
                  <a:srgbClr val="FF0000"/>
                </a:solidFill>
              </a:rPr>
              <a:t>The fire of  Shaytan </a:t>
            </a:r>
            <a:endParaRPr lang="en-US" dirty="0">
              <a:solidFill>
                <a:srgbClr val="FF0000"/>
              </a:solidFill>
            </a:endParaRPr>
          </a:p>
        </p:txBody>
      </p:sp>
      <p:sp>
        <p:nvSpPr>
          <p:cNvPr id="4" name="TextBox 3"/>
          <p:cNvSpPr txBox="1"/>
          <p:nvPr/>
        </p:nvSpPr>
        <p:spPr>
          <a:xfrm>
            <a:off x="2354424" y="2901132"/>
            <a:ext cx="1828800" cy="369332"/>
          </a:xfrm>
          <a:prstGeom prst="rect">
            <a:avLst/>
          </a:prstGeom>
          <a:noFill/>
        </p:spPr>
        <p:txBody>
          <a:bodyPr wrap="square" rtlCol="0">
            <a:spAutoFit/>
          </a:bodyPr>
          <a:lstStyle/>
          <a:p>
            <a:r>
              <a:rPr lang="en-US" dirty="0" smtClean="0"/>
              <a:t>By: Issa Beck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is anger?</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800" dirty="0" smtClean="0"/>
              <a:t>Anger is described as a over powering emotion that is hard to hold back or hide </a:t>
            </a:r>
          </a:p>
          <a:p>
            <a:r>
              <a:rPr lang="en-US" sz="2800" dirty="0" smtClean="0"/>
              <a:t>An example of this emotion is, If your younger sibling breaks one of your possessions and you react by hitting or yelling at your sibling that is anger</a:t>
            </a:r>
            <a:endParaRPr lang="en-US" sz="2800" dirty="0"/>
          </a:p>
        </p:txBody>
      </p:sp>
      <p:pic>
        <p:nvPicPr>
          <p:cNvPr id="1026" name="Picture 2" descr="http://t2.gstatic.com/images?q=tbn:ANd9GcS-BWif7axXb6DWPUqRsApVMiUT1msaNOiergT2LQUO1gpwIeNm"/>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45350" y="278031"/>
            <a:ext cx="1441450" cy="138246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What the Quran and Sunah say about anger</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smtClean="0"/>
              <a:t>The </a:t>
            </a:r>
            <a:r>
              <a:rPr lang="en-US" sz="2800" dirty="0"/>
              <a:t>Q</a:t>
            </a:r>
            <a:r>
              <a:rPr lang="en-US" sz="2800" dirty="0" smtClean="0"/>
              <a:t>uran and the Prophet (s.a.w) encourage people to avoid anger because it can lead to evil</a:t>
            </a:r>
          </a:p>
          <a:p>
            <a:r>
              <a:rPr lang="en-US" sz="2800" dirty="0" smtClean="0"/>
              <a:t>According to a hadith, a man asked the Prophet "What is the worst thing that one incurs concerning God?" And the Prophet said, "His wrath." The man asked, "How do we avoid it?" The Prophet said, "Do not become angry." </a:t>
            </a:r>
          </a:p>
          <a:p>
            <a:pPr marL="68580" indent="0">
              <a:buNone/>
            </a:pPr>
            <a:endParaRPr lang="en-US" dirty="0"/>
          </a:p>
        </p:txBody>
      </p:sp>
      <p:sp>
        <p:nvSpPr>
          <p:cNvPr id="4" name="AutoShape 2" descr="data:image/jpeg;base64,/9j/4AAQSkZJRgABAQAAAQABAAD/2wCEAAkGBhQSERUUExQWFBUWGBwYGRgXGBkfHRsdFxscHRgbGxoeHCYeGRsjGhcdHy8gIycpLCwsFx4xNTAqNSYrLCkBCQoKDgwOGg8PGiolHyUsLCotMiwsLCwtLywpLCksLCwvKSwsLCwsLCosLCwqLCosLCwsLCwsLCwsLCwsLCwsLP/AABEIAMIBAwMBIgACEQEDEQH/xAAcAAACAwEBAQEAAAAAAAAAAAAEBQIDBgEABwj/xABDEAACAQMCAwYDBQYFAQgDAAABAgMABBESIQUxQQYTIlFhcTKBkRQjQqGxBzNSYsHRFXKC4fCSJCU0Q1PC0vEWdLL/xAAZAQADAQEBAAAAAAAAAAAAAAACAwQBAAX/xAAxEQACAgECAwUIAgMBAQAAAAAAAQIRIQMSMUFRYXGBkfAEIjKhscHR4RNCFDPxIwX/2gAMAwEAAhEDEQA/APjwFSxXCcVS8tLHWXNJVDvmo5r1FQLdnKkFrqrVirXHJHFSt3+zr9m8l/IHYFYFO58/QVz9nP7O3v5QzgrCp8R8/QV+j+GcNjgjWONQqqMACg44Qz4FbO8M4ZHbxrHGoVVGABRNdrlMqsIS3eWRK1wAjNWGoa6Fo6xfLKCdzS65vSDgcqZXQBOaUXcDFsqPrXl626z0dFR5gXEJnIydlpdc2q6QRuT500vF8Kg8yeVKrsd2SeeKmKsJC+64TqAZDv1Gaxd8oR2Lrqb9PnW04w+MEHAI6VmeJ2w7rRk5J1Mx5+1Ng+pji21gz0kAZvhweeRQPE719YzyHTPOr5b4qw3wBzA8qogkWa4BI8BztnHL1qlKssNxWniTyxbNc+ItpAz0qu4n3wvLz5UbJCrEtj4Sev0pdNIT69M1RHIiU5Jv5Ho0BOGOKqmtd9s0VY2Zc45n+vQVXdxBcA5yOdEnmhU43Hc0VrnG/I14kBsE7D/mxqJBP0qAGK0GTdY4FmsDpkVGWIZ25GrLXDArnTnqRt9elemTSSrjBFZwdBpqasGZDn3qBcD+tXSJVQj6+dHZO4U6RXg14x+dSweVQFEKfTJ0ovn+X+9ermiuVxlPoTZs1A12uha0AiBUwKkFqapWWEkcVa2PYDsO19MNQIiXdj5+gpRwDg/fSAHZepr7v2TeOKNY41xikauptRZpaDa3M2PCOGx28axxqFVRjAo/VQkEmBvzolPOmQeMEk07tkxUqiHrgam2KOO5qiRiav51JkBoHFyDTSFzbDNVlgBqo97UHahZ4RvtkCpZ6bRRCaYgvmxk4yOmKRXJJV9YIJGQKfXj4kOk/I8sUHx25WJRIRksMIvn6+1edm8HorNGblRpAviUEbb9BQPGrVZtSowAXAz1Y+ftRctqZH+8yOWF6DPU1n+0sPdyFY2BAAOc8/aiirlxGbkuAn4lw6OJ1wcoB4m658sUgmOF8IO5yG6Vp7q9jZO7dSJNip0/XNAX/D3QR6iHRj4Mcue49DVUJvmKSbzf5+YjYHTgZ9a4sG2+1OrrhxRdTYBYatugzypUuWJwCR7U2M7WDJJcQiJ1RAV55+oP9q9c3CyurFdJCgN5NjmT5GqZYNA3GM8qBkkIHxee3lWqKeQW6WegZfyaXYBVU+Wcggjofzpc2wwefsfp6ipXEpbGQcYAHsKg0/IYOB19DTIqkJ1JZtPHiQD7AAYI5+tFLGz6gRuFyCeeF/2qEgXX90SV23YfXPSusWCnkCrfD/Kf1XateQL2vjZApqG2+B050Oz70RKMOCBpDbgA52PrQ9wedajdThZWDzrhHpXefTaudaMm8SIzXqs0+9erTdhALUgK6BUwtcBR1Voi3gyfSoRpRcK52FLcizQ0d2WOeDyEOqr519l7PqI0UkeI/lWA7KcC0DvGGSMbeWa3fDXGT3hK6TkZ8q8/X1t2EelLhRrrFtW5oj7Tk+lZyG+eRx3Z8NO7YLjxZH+1Hp6japHnammk7Yatx8hXTKOlVB/LBqWg+VUqTJaQVEtToQXO+McqsW4JOw+dOjOPAU4MsaTfFL7viIXOxJ5cqtnlwCA2D1P9KXfFsXPv/vU2tqvgijS01xZ5Ig5ZvwqvLG5PlSB7fvm1MCdO23JR708uG0LkkjJwB6dSaQ3vFViL9zly4xp/CPU1BPNci+F8hKrPLKygIqL+LOT70huYpGlKABhn8KDJHmBzp1Bb93GQqs0jHJbGc+gHMCo3d5JGWkwqSMMZzjG2x33/ACpW5J4KY23hiCzSG4kaOQYdNhkYY/70BxuwaGFl1YWNxsSCwJ8hzqq1kMEplEwLEklgpbPXrQnGHLNmZpCxwfFpHP51RGLU8PAxxd3Que8d/wAWrA5HoPSr4pXQGJQNUhU746cgp+dDxxADUAdIPPK865dTd42+SfTT09BVVJ4E7GleLKbwSM5V86l2welU3PD9O8gIzyqTk5yWbP8AMKslvJDEY9QZSQx89thjPLnRq1VC3BcGgDG2wJA/58qmkIZThsMvNSPzB61O4usDSucEY6g+x6Gp2dt4WxjLISPXBGR74om8WKfxKKYPCAQ3iAZfwkfF7HzrrRAqC+wOw9PkeldtYEYPqbSwA0g8j579KqLYAOrfqDW8xbtLJYxIKqQMJ1HUGgmaiZuQI5kZx8/7VUxJOw/PP9KNASdqiBIqAbFEvanuxJgFSdPLr5fnVM0XiOByrU0LlF8Ue1n/AJivVS3y+ddraF33lqrViiuKtTArGx2lpXlk0FavgXAyqmVl1FcHHkD1NBcH4Oyr3zIzAEchyzyJ/pWjnCK8iASrqVSNRxz559P71Fq6nJHpwjSG6OgeQaXTKqRk9ev1qUvHgsirpZ8c1/TNJPt7hwhTLMQqljy23Y+gFO+ztwe9MUckTlMu2oYLYz4QetTbeouU05bUbLg98rrrTlq5DmPMU5F2pY6jjoPKkbpHEU1EIzjAUcs5zn60TLdRp4XI8Q3yeZ86GLaAcLRoe+3AA+dXhyaSWM+nO5YDcYB/586aoGwCw3J8K/3qzT1NxHOFFypv5VJWXcbjHU7VXbLuSW3xz/oKHmuQcrkHzboP96bupWLUXJ0cul8Ww5HIB5H3qi4uDgjYl+f8Kj08zViWYPjkOx+Eb/pzNCXvGNLaI0JfGyj4vmeSCp5XxeCiOcLNELYNEzkkCM4wH3PyXnSV5oO9xsWJ+JzsvrpXkPepcTneUdyrKrAF5GU8gMeAvyyd6TTWjshWNVjjONRTYHfkZW58t8ZpEuFFkY1lsF4hxyQltJARTgEnSpx5KNzSu/uWe2kMZVkDpqfThiSNwh6qPM0fxSSJ5Mkh5D+CFc+h8Tf0WkfErnTgLCq4/wDVbUeoPhz/AErI0qpGv2jTiJwyagCgwTgs75x5sAOoqjigzK2lu8XOFZwckDYZ28hV13LckeFTn+FI8YGPPSPSgns745z3gx5tjGPnVMera8xb9t6QZPihQle7IOVGrK6RrxvpGOXSqp4R3cboU7wlgVTmAOrb/Ed+XSquIQ3kCRu7ELISF3ByVxnbn1FDXXEpYmMc8SEjmCoB3weY9KZGLaVNPxB/zY8JJoujgDZCrIrgZG4xtzJJxgYqmNWcDChz1H4j9N6MseJwNsGaBjthvGh5bHPTO9dv+HaWVmUICRiSMkofbqp/5iu3U6Y6OpCauLFxG5G4I5q39+nzrwPTJQ8wOny8queMK5MytpcZDBj/ANQP4qplZUcqrCSP1BHMeXMEctvKjTsxoqkBB+8U79fMdd+tQdBhmTZQcAHng8qKMmE564zzB5qf6e//ANUE6EcuR5evoaNZJp2s8SU0JGCdxnB9COh8q5dGPw6AQceLJ2znbHXlVTPqznII2J/pnrUO488k+tHXURvdYLZM6R5k7+vLBqu4G5/L+lcaXfOQDUgcLkHP6VvAzcpYBWLZ869RPcZ3Br1FuE/xPqEaad8L4WFCySg4J2GPz/2q3gXBQzoZWVAxwuvl7t6U8ZJe7lj7yMhZgNI5+H8S+mPpmo9TU5I9eMSyFwDPHFNJpbGAQN/PV5Y86sumMaiVj3mGAOWGTtt64GKF4rcEIXckazjKgDUfTyAFDtLqAnCqyQ6QyN1GdiRyycgVMo3kKUq4BPB3J1Sd20r6gqavhGo7Z9yMU+toxaOXuYwJpCSFTA0gk77bAZ5UrefBVYo1YMRNgZwCw+AtnAC599qu4clw7aJNJO2/PSBsPF5UE3hti1DsNjadoVaNBIjFsZUkZ1e23PPSryySsI5Iz98NicqQB/N5+1D8DU6iiaRoIU6lJznclT6fqa0b2CKo8eGTGCWzjPIEHfDelKhTyZJqPuso4XdFJBEoOPwhjnA5c+o2Jp737liAMkHbyHlvWYh43GT8axgAqCN1DEfhPPYZ+op9Dc4Ud0S/IDpnIBJJ8gDnNVacnVWI1YVWC5buPVo0ZJ5jfmPTyqRhAyxAON8AeFfl+I0smuO7V3QFgxOuUDmfJfJemaTniDc2fUzDCQqdlXqzn239OtHvo5aN5T9fb13DCbiTM2osY487HnJIR0UdBVEcRlDAq4kZiWIbAC9FkYciPIb16KUSxq5KrGgx3qjDyekfkvTXzPSls3FnnGmDTFAuxkPw7dFH42x15DqaU8hSmo4R68uobZSThyN9xhF9l/EeuTk0vNo88P2m7keKAj7tUGWYfxHOyjHKvWnCI7uV4kZgiLqklbdmOfhH4V2ycD86d9l+0EU5fh8mHEanTnmyDbB/mGQKKMUSzm5PIl+wRRd28FrkSLq72aUkKpI+PBwOfL1qjs4ZbtblsxRJGSkZjRQrOu+dRGSK92z7NXMKC2tUaSFjr2I2Y7YYk+td4Z2dkHCPsvw3A1SFc8zqPhz/ABb/AFpU4xv3mrsKLlyTqjBWd48yztLcM8qnTFGGbUxJyWAHMDHtS0cOZVaabXLpOkqhJAboHcbc+g+oons1whpL7unDKF3kUZBIBGVPXHn7VLjF4/DL6ZYcaTnSp+HDfC2PMdPaqaqThDvEf1UpdxOx4ZNc3afaCFVYiwUEeBEDbac+EjSdjvSjtJxFLu4iKAj7tEfb8SjB99gN6edn0MPC7u6Y+OX7lCeeXPiOf8ob60m7D2avc62GUiUu3soJ/QGij7u6fTC9d5vHbDrl+u4j2t4WkQt3jXSHjwR/MhKsfc7H50v4bxqSDY+KNhurDIIz0z60XxdJHWDWzNrJZd/Coc5KqPPfJPqB0pleWHextD+OJdUYHsGZPmNwPP3NGpJQUZZMUZbnOGCLxpoEseWt8+OPOTGTtlc/164BzsSMrGGYj99HJ6fvFJ+obPzBFA9neLGGTBAZH8LKeRzt/tTi64ZoeWDnle8hbrgb6fXIyP8AMtC1te1+v+HpaGr/ACxvmKZZFSVjHkpnGHG5HVWA+nyztXJIwDt+7f4fT09x/bzq22uFMEkb528UZx+LqPYr+gquyGpHjPUak/zLufqMj6Uw2WSJUI6I4AUNq1DqGxufp+tCzIVcg+oyPXqKMmPeQZ/En6HY/ng/6jQ0l0Dnw4GfCCc4HviiiJlVUUnSBy/piq4m3J6YwfU9Kte1B1Efh5j08/UVBAeg9B86YS5tHEBxXqn3unbyr1cHR9JaXKwu1sD94Tq6MBzU+o6Act6pntFSNnGETO+Ducn4E/i5jf502g4DJkQIQsmCxMjYCgnf3JPMj26Ggr9EuCq7R90ShfSx8R5oFBOfFkA89yelebx7j0XKlgW2iC5uEMikRIo1ANgKig/iO2o/nW8l7K25iT7MVaN1LRZy2o82U55NQttAt08ALJKVbSYoyqKVTJw6jm3kN8fWh+E3F4k1wO5KW8uqWNZRy8QUFCuMEZGcelZL3o9wtO1aeeYbD2eAbKHOBsHOkj0Ycwc7VXY3WpC7oI2VyW7tgQQqnPSg+IzSxSHW+ZtWjLZJVQfCcDcg5BGOZaibiYqqq/i8JDZV1588jTt9TUMosZi1klEJ5GCqSw3K6TgkqAxBJ5sNQGP7ZphxziGu1KsJomWRYxlRqJPMAZOT5GlPFO1J7p+5hjy5IIDZDNJkBlU/CQQSSPLpSWxlvIpIlVWJz3heQEqxYFQwzzAHL5mqIQSVoKCvLNDx20ihiiRlYyuAUQZ2GRkerMdiT8qNt7yQJIkQZzGMzkchkfu1J2wOuPL2pHomMnese8ndjDbjPQ57yX65x/8AVUJZSLN3MupFXcIQdUuCQdhuC7Dr0PpTYq169fu+g3bjI+HE5JIiwDSD4VjjyQv8zY2XyAPqaJtb8yKFkx3KHDaQB3j/APpqw5xjmT1pHG1zGxiYtFJcHATkAD8b4B2UAYGegauS8ZRl0K2mFPu48cz/ADYG5Zzvt5iiat0if2iagqXPgaFrhrqUoq6kjXU6J1AIAQem+TjfAqAtpJmwlrLLjZVdTFEMe+CQMD+1C2faGK2dWXCuF0pAm5PmZCMl2Jz4RsOpNG3fHLswyS3EyQDYLCCNeOpfHw7dOY2zWpLiea2zt5w5UA+2XYTGcW9tsBt1bny9udKLrtxHaxuthDHEdvERqYnO+o9fXNL+C8ftFtZke3NxLKTv4iWAOQSVyUOcABfIcqL7UxJPaQx2djNrVcau7KhQdyuSPEc5Of70SpPoA7awbDgvaVJrNbp3AHwkeWWxv5EHO/zrHdpGn4fMtzGzT2rNkqxJIwThSem+SD1xyoWwsJ7Dh11FMPvJ8OsKnUY02BeTHwAnAoPsb2xDI9lc4ZZFIjz1BGyE9NzlT/tSnDarq0uPXv8AXeN37mldP1g5wziJSwveIyECW6kMaegPxEfLI+VfPuMJM+iWZizyjbUcsQMBSR0B5DzxX0Pt7wtvs1tb2qhoo9WVB8RJIwTyz4f/AOqTpYyXNys9zHHawQAO5HPCgBeu7HCgDbkMDnTtLVjW9Vm+/sQuelK9r5eXazvbf/s9hZ2gO+Glb3bwjPyB+tAdl4+54deXDfiXuU9Wk8OPkuo/KgePTT8SnknjiYoNKqo3wq4VQPP1x55pnxiQW8VrC0bPBC+qZgPC8uPgz1Cj65bGcUfCKhz4v6/Uzi3PlwXjgQdlrEy3kSHPMc/I4x8t80da8UzxKR15NKSB6K3hH/TtRHZydQ91dDVhEcrrIzq06Vzjb42U4HLlSzgnDWF7DGd3JBK+WrkD64IJ8s4o5NS3N9P2zoe7trr+gDj1oIrmaMckkYD2BOK1fFTm3sbg89Rjb2Glv/c1ZjtNOHvLhgcgyvg+fiNaniSH/DrCL8Tys2Pkij6lj9K3U/pfrA32T45UIzD3d33b+JVl0kHkcMRuKpZRDdYByElIyDzAbHP2q/iEWq7eIfimK5IBOzEc/Ohr617qd41OoJIUDY56WwD6ZxXLPHoXS5hE8PczTxDkpdPluB+goCB0CMSCXyMeWN8/0/OmVzHm7lH85H50pVsrvyX9TRRyvIVNBdvf+CTV1AA+Wf74+dBasKB1P5CuwZZgOlV69yT70aSTEvhkjpXzP/TXq6Iien516jE2/SPsEN+09wwSWRlwSgK5bC7kBQMk75x7DzxRbcGleAm1YiSC45nCkhfifBO+GY5Azzq2Lh1vczAW7y2zlzpVRkBB8PiB23BOMHc9ad3VnJaWaxpb98N1DPh0B3JZkIJzjJzt1zyrzq2ukW3O6FRe6bBhi8IYYlCAKXDFmbKDwqTjIyeXmauHELuCGHV3bSiUqgMmoGLR95qx4dHhBJzkGqTxiSyj1PHHIWYhPs6NGMJjX4lC9DtscEb0JxG5ku7pmiaKMwlQJWjVnk71dQV1OEyq6gSf4aFRrJzuLVryB+J9rDcSqCAvdk858odO33fhyx/hznG1L7DjZklIKtKyqFjHhKjSdterIIxnJxn1rs8xYh5ijqAxXCKqEEnUQEwMageWSx2zzoazaK3kXvCujbILc99+QJY9NgRgkCuqOaQxNKO7gvXFjjh3Z+eeZiu6q2kaD4AT4tC8wiLnkPb0pnx/jJLJaROTKzBWOx0/x4OMqTkgj3qfDeHK9oUtrkhwHEoXWPu3YsfAyhtQ+HVjGCfSlfD7e2S6nlt/3cEPxai2XxhiCd8HfnSpc2+K7PL5j4vc7BeL8TZe8dCVVNNtF5jSPGQfbb/VVRE5SNUVpZZG7xiuXOF8MYJGdP4m59RUb2/kgt7dFCZkRpSxRSwLsw2Y5xkLzFGKGgv4LWN3RPuQyqzYLOFLkjPM5/SnR91euXqx91wLTcGOO7mJJaGMQKdz4nOlj78z/qq/sp2eaW2ecRtKY9KKitpbBGSy/wARAwOecasUv4gv/dNy2dzdDI64BXmPc1V2M7QywxOyzyR7aY0TSdbnZQdWcAEg7D5jkdjH3XfWvJHj+1y/9q7DV8N4Ff4Pc28VkpGGkkIzjzzku23QsKtitLCGWONi3Ebp2AGsgRg9Tp+HA3O4JpH2zvLsTIk1yRGI1IZzu7D95hBzYN02AGnONqT23FooXUWaM9yxwJZNJbJ56EBKxjH4sk+tHHMdyJnh0za9oP2itbFooEiBTwkomy+hzy323xnGaCm4zxGYQt9qSOGVSzSJp+6GQNLY5OQRgep5AGqE7WWlvZSwylbi4lz3hXJVmY5+LfVp23A5gY2ArMWPC+IXkfc28LCIuZGZgVBZtsknc4GwHuee9Yk6y6OeX1NV2Bvkjt+ITt/2hlc+JubppGxznY55b8zWO7E8NF3xIEjTFEWkbHIAZ0jfy/RaZ8TZeE2c1qJkmuLk5l0brGE5KD1Yn6UsWY8P4cy503F6Nx+JIfM+RccvQtW7XTS54/J1q1fIG7Q9t5pLmWSNiE1EKABgDOB06gCk8Ru74ka3kA3JZjpH9M00v+1NuYu5ijlWMoFZVZUDMpyCRpYnffnvtXuNQSJFbWcCsfAJZNAPjeTlk9cKAPTJo41H+qT7enUxq+LbRySe7sbcDwFHyEcblDzIHLBwcgkHnt6BT9sJGtWg0L95jWx3J0nI0jku45++MUy7XNogtrM+K4XxSgb6WYAKmerAbn3FIOIcJCTJCpLvsrkcteSGC+YXlnqQelFpxi1uklfHy5nakpJuMW64fodMvccJP8U8iKPZcu3yyEq3gHE3PfX8xH3EYjj2AzI2RGB5kHxE+Smu9rIWlmt7KIZMKYbyDv4mJPQKukE9NJpNx+/TSltCcxQ5yw/8xz8Unt0X0HrWQW9Lq8+H7CnLbJ1wWPH9AHC7Fp5kjXcswH963XHpFN5pVvu7GLGoY/eL5e8raflmhuzdj9gtWvZBiWQFLdTzyeb4/l2PvgUsv2+zr3DkkvpeYDmG3KoTvkgNkjzPpQzl/JPHd+fwWey6WyFvmD8Nt3ndihEbRK8zSb/hGfPnkYHq1VcFhEtygcndtTMT0HiYn5AmoGWSEPHugkALA8yvxLk+XI1ZBH3ULufikGhMeX4z9MD/AFUx8H28Bz7Tlm+TLIfJj9c4/M0vi6g8vP1FGyqVjCD4m3PsP9/0oeddIjI6rn55OaOIqWSLPpcbfTrmqZI9J586tGdBc884qjUcD8qNCZNJZI7eY/OuVLP/ADFcohPun3m/DB3BGkuCVUYGrb94dtOgHod9tgOVcsu0o70WrqJllATvIlZGZh4TIS2lVILEYVTy3NPESJe8mlHgkOnxamfQFyMqBgb4J3zuOVJeLXwaBZVkGmFjgBQrFQRldXxQrgnHU9Byz56VFc05NVhdRRDJKpuWVpEMLmONjoQFAApUDGNQ8LMQDsPSgUnTvljQBdQyUXdnd1KIN/xaWZ2Y8te/LFGyyvM4uGjPd6wAFXGRkrrzjGkdNXxNudhgGWfDYxc3VzEFY21qfh6SYdSS2+piFJ1etY43Y1JSe9mc4pbNczLFCNY1adtw8ijLEDqkakKq9cDzNWdjY7eKTVclnaRTiNMZ9BKfiB64BGMZ5CnPBoYWijs4BJLKGZ+9jmSIhyASEfJDjcbHcaQdqC4El0ZZmSJzODo724lV3wTgoocAOduakDbfI2rP60vXric03J4x38BLZ8UWPiUs8BIjUuEDsSW1AqiknJbLHO+dhvTnh/Z97SDiMUoUusWfCdiCmVYbZI8X60n4l2NniWIlHI1hZY0GJI+8OFPiADauQlB09Nq2/BbZJbriFqmsZhEYEvxKe6KafUA4weua2avzXyYz+XLXRGM7SsipaPpk1G1Tu8Eadi41beLIbp6D2pjeX03DbmH7wSLMqTtIUUO2o+IF92IyCOfKh+NwrPw6ycFY+5Z4JM58IyCD1JPPYc81RNLcXURuTHHNBZqsSBgRtnZyuct0JBO2oUSqqH8ePaPv8K7x+JWI5vmWEbb6jrQ/Qoc18ssrnu36hlb6EH8jX1OLibTxQ8QjA761+7uI1AGqLPhYAcgASp9MHpSX9onZASD/ABCzGuKTxSqu5Rurbb4/i8jk8jsWm6k0+D+p5ntum3U+mH6+ZqE7XcNuoAt1pUkbjQGTOPixzU46jB9aX6OC2oJ1tmRR4FRslGwVA1csjBO4+dfJot+fLrX0e87DHiWi5s5FAaNA6NzVkUKcYOcYUfnQz04QaTuvH7E0dSc06q/AO/8AzG0t4zJbWKheSvJzc58WAo6eZIHp5Zy77Z8S4g3dQkhTgaYhoUeWT5D1P9K0N12bhtoIU4lcgpEDpgjxq3ycFFGon1Y4HzqPEOJ3v2dfsFsLWEgEaSvfMuQFPLwFs5GN9ic0Cko5SXe8fthuLlxb7kIx+zUwqJb24jhPxBSwycehyW+lUXz8ODs0sr3DliScOScDzbAG+PpSztRwWaN1kmR1jOlHYvrbVjLZPn6DbIpnxPsvaQkXYYvaskZRM7s5OHU530gAt8wKLDpubd9K8jFatKKVdfqL5+0VmmO5t2Pq2levTGTy9a0PEeIy/Z1a0KpI25I+MqRtoc50+2x9axzWsFxfstujCBnOlSQuF9WYkKvM5J2FE9ouMxwz6LJvukUKTuVZgPEV1bgZ+vOiloJyio8eOc+ZsdZ7Xu4cMYFkPC7kSBwh1BtWTjmN8+taqxjeNzxC+YN3a4ij2Gt99Kgfw5JZj6nJyd8w/ayc8mC8uSjO3qaFUT3UgHjlc+5/+hTpQnL46S+wpShHELZfJx+QiX+OZiZJPxMGOSvopO5HWnPZfs7Go+1XmVhU+FfxSMBkBR16UVY9n4bLD3X3s5HggXoTyLeX6+lS4hNIym4nGsqxVYh8EXUah057DrjelT1VL3YcHz69358izQ9leJankTv+MO0q3E4AbT/2eM/CgHwkj3yfU71n4yBKzzHUR4sc9ZO+59aLtbNp2ae4YrGD4mPM+SqP6UHczCScmGMKrHCpzwPX9a2CSx67i2TwVTTNPKWc89yfID+gGwFGWkJnkAG0cYwM9ANyT+pqh137uPr8R/p7VK8ugid0n+ojr6Ux9EJfaUyz5d2Hw8h57csVVHLrGg555GfPrXLW605XGc1ZBOuottgCjqhEm74lDHwMB0aqNWPrtRMSFtR6NmhG+mKNC58DpOfKvVAvjmK9RCNy6n6mvAyK6sFbJJ8SocZG53bJ9aV3NsNSupz9zM4GnIGCqtpGB0ydlB2o8C5TwvpnOdXI5wQPDqGPfJFD8R4bdyxKIkEbxvrRg6s6+YHLII5gioFHNFtdWhZ2g453LxRwywtHJMq6HTIRAATqJHPXgYPlsKAg4ytlxa7VFjNsyAy9FQYyMbY3Ziunrnpii7W/SRlmljVbqCTuxGoGJXIGnQvNTnn0AJNCXHZxDCWZ9Si5iFywH7yRpFDDflGisVHmTRXWEHpwabU+4Al4vZRog0GxnYCZHKtJpz8GoDBwVOoA5wT51nv8EEZjmuojPHO4USvI6zZP40UNsN9tQPIUz7c8NeLipkeFpIlkRwMbMowQBtjHTHTFOuJtLxBi9vZ6cBQBKqrjfGwG7YJJzkDHPNDJbBv8cJVJrHa8APHuKuIo4QzSSJBKjv10Fl7jUfPK6s9AfWheD9pscYE4DmOXTEGPJiiKuQeRGpc+eDQdpwyJ5Ss/EVUO+ZkOsAkHGM4wcYxvgVqO3XBJk4fbrZ4mijl7zVGdRBORGQBtpOenWgVy8uP/AELbGDUeuPqTk4SiXd3YSNphv176BjyVySR9G/IVjeD8YuOHR3kLxqcgxMHO2rOk6Vx95gHO3vW6hiPFLJEbMN7bt4SwIKyDcqQeSsMfPFL+IcA/xW1bSiw8QtzpkRti+nOxz8Oc5B5Hr6GpbvXPp6+5sZJYl4/Z+ODM8Nv5uFGKQ2xVJkBLPhi4PxAY2Ub/AAkZ8+da7hdyEzdcMxNE28tmD4k8zGOZH8vMdMjlmbLtNM3D7q0ngEphXOZCAYsHSTv4i4J2A/Sh+Aw3yWwnsIWVAMSEEM8mNyQuAdAxyXPvWMZJXxr7NDHi3Ye04lmawdYJt9cLbKWHxYUbx/IEegrE33B+IWOouksS50llOVORnGpSeg/Ktta9rba9kH2iF4rr4RNAdJ25lvP/AFA02m4peR5WOSG+jUb7rqAOwBIOk7UD15aeHnv/ADwI5+xRk7jj166HxSW4LHLEnruc064f24u4VVUlOFOQGAbpj8Q8q297Jw6Ta5sJYHwcsq9fPK4pRLwLgx5T3CehU/8Axpv80Jr3oPyTJf8AC1oP3WZPjHaq5uRiaUsuchRgKP8ASAB86F4hxyWaOON3+7iGlEAwFzz2HMnzO9bJ+AcIG/2iZvQD0/y+dcj4bwtfhiuJmyMbEA+dGteEeEH5Ud/ha74v5nz4Hypjw/s5cTnEcTH1xgfU19Chbu94OHJHg/HOQP1xQ7XMs88UEt2qiQhSIPhGT1IwCfrQv2qT+FJfP5L8jY//AD+cpeQkt+xUMG97Oqkf+VHu/oPSnNldNnu7OIWsZDfeMMyMoGSRtnO3T60rv75beZ44YfvEdlLyeNsjbl8Irtvw+50vdySGJoxqQsd2JPJR7Z+lLlulmb7r/C/Zbp6OnpYisgjcZEeVgUmRs6pW3c5/hH4f1q3/AAiWC2klkl7pnwoiJ8UgPPI6D1qHCknSGS6jVGCsFZjgspbrjyz1qs2Ekp765cop31N8Tf5R1o8J/Xm+4K+ZStgZYQY3LafjQ/h/m8sVWFA+6i8TE+J/6D0o4zF1McI7qHO5PxN/mNcNykX3cOCzeHX6/wAvr60Vv19xcmllg10Vt1KDdzzPl/vS6KIFSWJG/PzpxHwRBcMryBliTXIfMj8I899qSTymRzjbyHQCmQafAVqLGQm7njJ1Z5rp+nWgNO23L0ouCwJOPyPrQjwGNj0KncU2NcESTbT3Vg7CxAJHQj6V67TLnHXer7vwjbk4B/vVUjYOf5a1ZydW1UVKgxXqrMgr1FkTcD9h3UOSCzaR0GM8uuOQ+h50qmvO7OgFmYNq1NpCxg8tRAGNt9IyT+VMxcB5HYkYRgntjck+hOPpSy54aCuJBGwySWZyV3Oc6R19zUWpxuI/T4VIBtOyDRSS3asJ5WH3W2yht2bB5seXt70j4dxQ2sLw3CiNxqLLKrd3KjNvuAdLA9f+AftrdXMFyBFMVIVTlG0qq8gGHIDPKjZe0lyqwRzJDfC4HhULgncDfbA9yOla9rxzKUpNZad+D/H0CbjirhHBWTQiroxcMQ7uVEaDKBtJLbnPIGs3Y2ckUqKpYTSuzQ77AKMSSPk+I51BFOwG/vt+00MAtjIzlfszIzIjAqGHJTtvgNyrN9q+AC7to54eSAlZlbSO73J1KRnPTap5RaeenI3Tkms8L/565lVt2QsXtbxHUGWDJaXXnxY1jBHPngjzzWe/Zhxd1hvY9R0CMMg8nLALj3OKV33aDuLJrW3B0M33khHxEdPb33NNOHWL2dnCiSxxzXJEzsQGKIP3YUefNielMk606fHt9dB9NfE+NGwu777Y6S2jRfaomaORC2DKi7f9QIJBPLPOjrqBbkCSNjBdodAcjGSv/lTDqPXpsRQfZ60uHTvIOIJcSD8DqhBPlkeJSfOsp2w7Uu/EUksAXkEWmZQpwWUkEEdSBgZ9KVTa3J5+TXb2gRWdvT5dj7GH8StoLstbX6mzvC2RIPgk2wpyTh1288is/G/EODuAR3kJOF0klG36EboT64NaC07Y290ggvYwjfwygjHqj80rl1w65tcNayieHIIim3x1Gl+RFL/lUfdarv8AyPSrD/XrsMhxi/aW+fvZo4+/Re8aNfg2+DOM6hgAkc6r4j2Q7qJ547qMxqB+LDNnoAOv9qK4hPaXDsbiBrWQ5YsgOkk+g2xXuGdmowk7R3EMpKFY1OPxbEkHkccj503fVPK8MPxGUQm4/eBU+ziXuQBgsobUcYJOQedW2vGJ0mzfKqhYzIiPGo1nGEAwN8kfrQ1rb8Tt9oy2FPJSGHptRk3Bbi4trie6SR7kGNYgdiBnxEAbYx09axrT51XzMsWHtHeMfDEoycjTCv5bVfDxK5tp4JrwSd22plGwz0OAORBxU5bjiOFWMTBQAN1A36745VbwazvJry3NyrSpG2rS5B8KnLbcq17Kd7a+YLYjFnNdapGlULnnI/mfImrJbK1hhdvtBkuBp7sIDpBzuSfaruN8Ej7+Vu/ijRnZlUbkAkkDA22FAx29sp2Es5/6R/emp3wbrsX3Od3YU9vNBFDdJIJDcas7ZZWU7g56kb5qmThlxN47h9C4+KVsbDyXnTCF7phoijEKdNuXzNQueGRRkNdT62IzpB1H+wod9PlfZlgsHs7xYgUtVaQsMM7jbPTC/wB6Jm4WFHeXk2W05VM5J9AOlSt+LyPiOzhCEg4JxqOOeKQ2lhLOx5lySMtyGOZPtXJNtt4+v6Fykor8EeIcUMmQAEQDZfOl1tcHvY204CkfrvR81ooJCnIGxc9T6UDM5GwX61ZBKqR5+tub99+CGVwRqnCnOrce2c0viTAbHPFctL7Q4LLXZrYg5HLmDXJVgNzWosEv8U8Woemx9KHmui7MebP5Vzuc4JGx60YsKLGXX4gcCiwhPvyW10S4sgCwxg5IXf0Jqi8i8QA56QKjbDLa3Pr71Q1wdRYdayKrAyVUVsgBxXqiFzXaaIpdD9lTWC69YyGxggYww9Rjf3qqbwqxxqB2WMAb+nr6mo3V1oRSozq+SjzJ6n2rPr2iYzrHp1FiTqbIwOWQOg51NOcU8IKEJNZYu7RWzIrSBdc7DvTsCFC7ZwfIbD2ofhUcscKSkB726XwZ5Qwg5z/KMH6keVM5Ll7t5lBEdqh0vL+Jgo3RffqemaWWnaEyTmaGPUMiCJM/EiDxewyamrbnt9evwXX7tPx+y9fcA4HYG64TeJks5uCzY3JwVz77CqLbjzOHsIGdxoI8eB4VGdCY3yTtknlT3h1wloyz26N3UzaJosZMb55gfXIqfaPsHFdN39nKIZefhOxPXlupo2lNYefyc5Rv3uD4Po+0W9heHk2zRTaXZmPeRSKFCeQUafEfPekPAuFG9t+KMqsZgdEfoiNtGo6bDFBXXZ/isEyzFZJGQnDA6ht6eWK0fCeOxRSm6a0uopiumRUVu7YnkSORPrSUlGVunfyNelLDg7oSr+0SGzgSO1T7xVxuuNLYwxJ/Ec0u7B8Ha4JlMzxMH1vglWdT/CfVqZcM7GxzEy90wZmJ++O+SckhcY+taWULZTq0Mck+uHDHbwlTtjO2DnkPKp3qQUXCHjZRJJ2vXmVdsOzsPEu6cSd2YlKHGksTtgc9zt+dZaLs/cxBvsNyZdHxQPs238p2P5VV2lurySLuordo4w+vI56vccuddtLQgxXHetbXEQXvDKDocD2G5xRJypbpX2Yf0M96CqGSPDeITzrqe3B30tggHIO4KtQ95ZWgb7xWhLHbUpGcc8EbYrQ8YmjaX7TbNGe9HiDD8Q21ovUmspfxTXMi95BPIc6cv4FA/QCuhTlawuzH1wdKcY8QuHgMBwY7wID/ADkb0Y3AtRULfbnme95461B+yNuAqO8YYn4UkJIz50Fe9gxHK3iJjChlyefzrt8bpyfikM3UryXvwXOzXwxnH7zyoZbO1iyTdksRjwEk4PMUB/hlutpLLKrpITphGdiQdz6ihuzUWAz90HYfCz/CPl1p217W9z+SBU00mMQbRASsTvtzbA/WoDjzEhY4UTV4R1JPmBQvEVuJCchWHkuPoKq4Ei68plJNwxPJB1I8jRbFtt58b9eQuTndRSoe3HBJXyrTtJIBkxp+H/MeQrKX/Ce6bEkik+SnP5064z2v7tGt7U6UPxv+Jz1yfKkUfBpGTvW8K+Z60ekpRVydILUkuBpeDdooEbVgBkTCe+KzzcSmhLnkJM5PTfng1CXghEXeK2oZoqwug0bQPv1yentRKEY21nqJ3pV2hPBdCx6zglVOAf4qU2HD2uJME4JP6129jEfwHVGf1rvDuPGE5VRqHI+VHtdNx4sDnTAeI2+kmNuaEirYwO55/CaGnmaVyx3Zjn60beKI4VTOWJy3pTXyQrZHc5Ip0ExYHnmqljCjxHPpUrptKKvzoaOPJ3OKJAOoo7LPqPpUC2OVRjOWwOVWlgMijqhSnuyRTlXqiZwNq9W0K3o/T/F+OyqVSJFdWGFUb/Mmh70OzoNu/lQRrjoPxPjyGdqcXU8cYDaQuBgD/wCR/pQvDI42vHmBLFId89CSeQ6bCvM+KSTZ6KaUbSM1+0HjC28S2UOwUePH4ieQ9Tnc0P2NtrtI0IESpGSzE41qp3YUgkke5vg3dtJmTJVeu/5YrbKEIEEashlc95k76V+IfM7Ues1iPiHTjGgTg3aYRJNIQd5S4zsp9yf6VC1n0d5dPGhiYlmkgkbK55nG35Vhu2vFTNKyL4Y4/CqjkAKcrZpc28UUFyEBQB4987c9utKnp7UnJ4fyOcHGNx4hfaO9vIohcWd081s3sSnvty9aznDu199NrJmcqg1MFAyfbancHB2sIlNtcqNedcU52Prgcqzs3EGQsVeNdezrAu5HvjYVyakqSTCU5V8ORnD2jExV0e4AX97rfCj2OMk+gobtFL3sqGymlMenxszHAbyHU0JHdG80x933dvEdwgwWJ5D1JreR9niEEcaqshXYHlEp6nzalTrSeFkZFySpvJmeA8Gmmcxi7mSQKWGobGqOEdqpiCt40bRMdGHHPHlWt7OHu5ZkzqkSHCsepOd/rWNPC0+4ed1aKMFtI+It1BHvQpxmve/fgC5z24y7Jcb4JbWbRNK0o15dCh2UZ5D6iuTyC5jYR3jj+VzUHkkvJi7Lq0fCrfCidM+tObzs9HPZTnQqTwrrVk2yBv8AQii3U0m8+A1aiujMdn0Ns7LMuC3JzuB65rcWnEiBDHHiUDZ5CMhQx5718+4VPcaMMneRvyB57eVans92mjSJ48ABviHUY6UPtEG3uqzE0ZX9oMkwvHjlbIQ+DAwNJ3BAorh3E7cQku2+nGjHM9Kj2h4nHdkI3hdDgOeZXyNJ4eHSBiI4tfkf61WkpaaUsUK1JqDtkLXirQnIyCWBUGmnaOVYwcDEkuGb2oK07NyCQPOwHXTnfapcc4srJvgsGwPYUbSlNbc9SeOrKO6c8dBRYIGkUHlTvj9ydMQzlQNx61RecMX7p08OVBYeVXX1iNBfVkDnWuSckxm6uBRNx3XGsarpGdz7VXbIQJJTtq8KiqrbQTgAsalcaydxsOQotqWEA05NN8gWSUL4QfcUOyqam8QXJxknrQpFPSEuU+aDbYnICDc1dxKzCuq5y34qCt7zRuvOrbIlmZ2PIULTTsNStUyq7Opz5CgpGJotLjSW65qlx15U2OCfVju5lMbFeVeJJqRFcLbUQnbXM8AK9Veo16tBtdD9S2/i+yat86ic75wNqp7Mtm5v8+X9DXa9XlafE9WfCXrmZP8AZ0f+1t86cWbH7fB7y/rXq9Xan+x+uRs/x9zB9oUH+IyDAx3p26c/KtB2cs0C3bBFDKDhgoyNuh5ivV6u9pb2ruRRE+d8WmYyHJJ9ya3P7IoFIclQTqG5Ar1epntf+ryOfFmmtrdRfKAqgd9nAAxnTzxTnP8A4k9dTb/KuV6vKfwrvAXxPwMFZSEXQIJBMYzvz96X8WQAnYcjXq9TY/Eu4XyZ3gR/7vuT18+v1rS8A/cXP/6//tNer1FPi+/8B6fwRPn/AASZsQ7n4vOqOIDEzEbHX0r1eq1f7H65nR+KQLxxfFn0qPCp2HJiNvM1yvUyPwDNL4gWedjJuxPzNW2MQMy5APuK9XqOXw+BH7V8XiFcTY639qg//gh7mvV6g5R8DX/tXcS4Io7pjjfzrnED91Xq9Wf38QxQGqQrteqkUymRavt/3bV6vVz4ALiLutXXHMV6vUfMnnwKnqtq5Xq0WiFer1erTj//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hQSERUUExQWFBUWGBwYGRgXGBkfHRsdFxscHRgbGxoeHCYeGRsjGhcdHy8gIycpLCwsFx4xNTAqNSYrLCkBCQoKDgwOGg8PGiolHyUsLCotMiwsLCwtLywpLCksLCwvKSwsLCwsLCosLCwqLCosLCwsLCwsLCwsLCwsLCwsLP/AABEIAMIBAwMBIgACEQEDEQH/xAAcAAACAwEBAQEAAAAAAAAAAAAEBQIDBgEABwj/xABDEAACAQMCAwYDBQYFAQgDAAABAgMABBESIQUxQQYTIlFhcTKBkRQjQqGxBzNSYsHRFXKC4fCSJCU0Q1PC0vEWdLL/xAAZAQADAQEBAAAAAAAAAAAAAAACAwQBAAX/xAAxEQACAgECAwUIAgMBAQAAAAAAAQIRIQMSMUFRYXGBkfAEIjKhscHR4RNCFDPxIwX/2gAMAwEAAhEDEQA/APjwFSxXCcVS8tLHWXNJVDvmo5r1FQLdnKkFrqrVirXHJHFSt3+zr9m8l/IHYFYFO58/QVz9nP7O3v5QzgrCp8R8/QV+j+GcNjgjWONQqqMACg44Qz4FbO8M4ZHbxrHGoVVGABRNdrlMqsIS3eWRK1wAjNWGoa6Fo6xfLKCdzS65vSDgcqZXQBOaUXcDFsqPrXl626z0dFR5gXEJnIydlpdc2q6QRuT500vF8Kg8yeVKrsd2SeeKmKsJC+64TqAZDv1Gaxd8oR2Lrqb9PnW04w+MEHAI6VmeJ2w7rRk5J1Mx5+1Ng+pji21gz0kAZvhweeRQPE719YzyHTPOr5b4qw3wBzA8qogkWa4BI8BztnHL1qlKssNxWniTyxbNc+ItpAz0qu4n3wvLz5UbJCrEtj4Sev0pdNIT69M1RHIiU5Jv5Ho0BOGOKqmtd9s0VY2Zc45n+vQVXdxBcA5yOdEnmhU43Hc0VrnG/I14kBsE7D/mxqJBP0qAGK0GTdY4FmsDpkVGWIZ25GrLXDArnTnqRt9elemTSSrjBFZwdBpqasGZDn3qBcD+tXSJVQj6+dHZO4U6RXg14x+dSweVQFEKfTJ0ovn+X+9ermiuVxlPoTZs1A12uha0AiBUwKkFqapWWEkcVa2PYDsO19MNQIiXdj5+gpRwDg/fSAHZepr7v2TeOKNY41xikauptRZpaDa3M2PCOGx28axxqFVRjAo/VQkEmBvzolPOmQeMEk07tkxUqiHrgam2KOO5qiRiav51JkBoHFyDTSFzbDNVlgBqo97UHahZ4RvtkCpZ6bRRCaYgvmxk4yOmKRXJJV9YIJGQKfXj4kOk/I8sUHx25WJRIRksMIvn6+1edm8HorNGblRpAviUEbb9BQPGrVZtSowAXAz1Y+ftRctqZH+8yOWF6DPU1n+0sPdyFY2BAAOc8/aiirlxGbkuAn4lw6OJ1wcoB4m658sUgmOF8IO5yG6Vp7q9jZO7dSJNip0/XNAX/D3QR6iHRj4Mcue49DVUJvmKSbzf5+YjYHTgZ9a4sG2+1OrrhxRdTYBYatugzypUuWJwCR7U2M7WDJJcQiJ1RAV55+oP9q9c3CyurFdJCgN5NjmT5GqZYNA3GM8qBkkIHxee3lWqKeQW6WegZfyaXYBVU+Wcggjofzpc2wwefsfp6ipXEpbGQcYAHsKg0/IYOB19DTIqkJ1JZtPHiQD7AAYI5+tFLGz6gRuFyCeeF/2qEgXX90SV23YfXPSusWCnkCrfD/Kf1XateQL2vjZApqG2+B050Oz70RKMOCBpDbgA52PrQ9wedajdThZWDzrhHpXefTaudaMm8SIzXqs0+9erTdhALUgK6BUwtcBR1Voi3gyfSoRpRcK52FLcizQ0d2WOeDyEOqr519l7PqI0UkeI/lWA7KcC0DvGGSMbeWa3fDXGT3hK6TkZ8q8/X1t2EelLhRrrFtW5oj7Tk+lZyG+eRx3Z8NO7YLjxZH+1Hp6japHnammk7Yatx8hXTKOlVB/LBqWg+VUqTJaQVEtToQXO+McqsW4JOw+dOjOPAU4MsaTfFL7viIXOxJ5cqtnlwCA2D1P9KXfFsXPv/vU2tqvgijS01xZ5Ig5ZvwqvLG5PlSB7fvm1MCdO23JR708uG0LkkjJwB6dSaQ3vFViL9zly4xp/CPU1BPNci+F8hKrPLKygIqL+LOT70huYpGlKABhn8KDJHmBzp1Bb93GQqs0jHJbGc+gHMCo3d5JGWkwqSMMZzjG2x33/ACpW5J4KY23hiCzSG4kaOQYdNhkYY/70BxuwaGFl1YWNxsSCwJ8hzqq1kMEplEwLEklgpbPXrQnGHLNmZpCxwfFpHP51RGLU8PAxxd3Que8d/wAWrA5HoPSr4pXQGJQNUhU746cgp+dDxxADUAdIPPK865dTd42+SfTT09BVVJ4E7GleLKbwSM5V86l2welU3PD9O8gIzyqTk5yWbP8AMKslvJDEY9QZSQx89thjPLnRq1VC3BcGgDG2wJA/58qmkIZThsMvNSPzB61O4usDSucEY6g+x6Gp2dt4WxjLISPXBGR74om8WKfxKKYPCAQ3iAZfwkfF7HzrrRAqC+wOw9PkeldtYEYPqbSwA0g8j579KqLYAOrfqDW8xbtLJYxIKqQMJ1HUGgmaiZuQI5kZx8/7VUxJOw/PP9KNASdqiBIqAbFEvanuxJgFSdPLr5fnVM0XiOByrU0LlF8Ue1n/AJivVS3y+ddraF33lqrViiuKtTArGx2lpXlk0FavgXAyqmVl1FcHHkD1NBcH4Oyr3zIzAEchyzyJ/pWjnCK8iASrqVSNRxz559P71Fq6nJHpwjSG6OgeQaXTKqRk9ev1qUvHgsirpZ8c1/TNJPt7hwhTLMQqljy23Y+gFO+ztwe9MUckTlMu2oYLYz4QetTbeouU05bUbLg98rrrTlq5DmPMU5F2pY6jjoPKkbpHEU1EIzjAUcs5zn60TLdRp4XI8Q3yeZ86GLaAcLRoe+3AA+dXhyaSWM+nO5YDcYB/586aoGwCw3J8K/3qzT1NxHOFFypv5VJWXcbjHU7VXbLuSW3xz/oKHmuQcrkHzboP96bupWLUXJ0cul8Ww5HIB5H3qi4uDgjYl+f8Kj08zViWYPjkOx+Eb/pzNCXvGNLaI0JfGyj4vmeSCp5XxeCiOcLNELYNEzkkCM4wH3PyXnSV5oO9xsWJ+JzsvrpXkPepcTneUdyrKrAF5GU8gMeAvyyd6TTWjshWNVjjONRTYHfkZW58t8ZpEuFFkY1lsF4hxyQltJARTgEnSpx5KNzSu/uWe2kMZVkDpqfThiSNwh6qPM0fxSSJ5Mkh5D+CFc+h8Tf0WkfErnTgLCq4/wDVbUeoPhz/AErI0qpGv2jTiJwyagCgwTgs75x5sAOoqjigzK2lu8XOFZwckDYZ28hV13LckeFTn+FI8YGPPSPSgns745z3gx5tjGPnVMera8xb9t6QZPihQle7IOVGrK6RrxvpGOXSqp4R3cboU7wlgVTmAOrb/Ed+XSquIQ3kCRu7ELISF3ByVxnbn1FDXXEpYmMc8SEjmCoB3weY9KZGLaVNPxB/zY8JJoujgDZCrIrgZG4xtzJJxgYqmNWcDChz1H4j9N6MseJwNsGaBjthvGh5bHPTO9dv+HaWVmUICRiSMkofbqp/5iu3U6Y6OpCauLFxG5G4I5q39+nzrwPTJQ8wOny8queMK5MytpcZDBj/ANQP4qplZUcqrCSP1BHMeXMEctvKjTsxoqkBB+8U79fMdd+tQdBhmTZQcAHng8qKMmE564zzB5qf6e//ANUE6EcuR5evoaNZJp2s8SU0JGCdxnB9COh8q5dGPw6AQceLJ2znbHXlVTPqznII2J/pnrUO488k+tHXURvdYLZM6R5k7+vLBqu4G5/L+lcaXfOQDUgcLkHP6VvAzcpYBWLZ869RPcZ3Br1FuE/xPqEaad8L4WFCySg4J2GPz/2q3gXBQzoZWVAxwuvl7t6U8ZJe7lj7yMhZgNI5+H8S+mPpmo9TU5I9eMSyFwDPHFNJpbGAQN/PV5Y86sumMaiVj3mGAOWGTtt64GKF4rcEIXckazjKgDUfTyAFDtLqAnCqyQ6QyN1GdiRyycgVMo3kKUq4BPB3J1Sd20r6gqavhGo7Z9yMU+toxaOXuYwJpCSFTA0gk77bAZ5UrefBVYo1YMRNgZwCw+AtnAC599qu4clw7aJNJO2/PSBsPF5UE3hti1DsNjadoVaNBIjFsZUkZ1e23PPSryySsI5Iz98NicqQB/N5+1D8DU6iiaRoIU6lJznclT6fqa0b2CKo8eGTGCWzjPIEHfDelKhTyZJqPuso4XdFJBEoOPwhjnA5c+o2Jp737liAMkHbyHlvWYh43GT8axgAqCN1DEfhPPYZ+op9Dc4Ud0S/IDpnIBJJ8gDnNVacnVWI1YVWC5buPVo0ZJ5jfmPTyqRhAyxAON8AeFfl+I0smuO7V3QFgxOuUDmfJfJemaTniDc2fUzDCQqdlXqzn239OtHvo5aN5T9fb13DCbiTM2osY487HnJIR0UdBVEcRlDAq4kZiWIbAC9FkYciPIb16KUSxq5KrGgx3qjDyekfkvTXzPSls3FnnGmDTFAuxkPw7dFH42x15DqaU8hSmo4R68uobZSThyN9xhF9l/EeuTk0vNo88P2m7keKAj7tUGWYfxHOyjHKvWnCI7uV4kZgiLqklbdmOfhH4V2ycD86d9l+0EU5fh8mHEanTnmyDbB/mGQKKMUSzm5PIl+wRRd28FrkSLq72aUkKpI+PBwOfL1qjs4ZbtblsxRJGSkZjRQrOu+dRGSK92z7NXMKC2tUaSFjr2I2Y7YYk+td4Z2dkHCPsvw3A1SFc8zqPhz/ABb/AFpU4xv3mrsKLlyTqjBWd48yztLcM8qnTFGGbUxJyWAHMDHtS0cOZVaabXLpOkqhJAboHcbc+g+oons1whpL7unDKF3kUZBIBGVPXHn7VLjF4/DL6ZYcaTnSp+HDfC2PMdPaqaqThDvEf1UpdxOx4ZNc3afaCFVYiwUEeBEDbac+EjSdjvSjtJxFLu4iKAj7tEfb8SjB99gN6edn0MPC7u6Y+OX7lCeeXPiOf8ob60m7D2avc62GUiUu3soJ/QGij7u6fTC9d5vHbDrl+u4j2t4WkQt3jXSHjwR/MhKsfc7H50v4bxqSDY+KNhurDIIz0z60XxdJHWDWzNrJZd/Coc5KqPPfJPqB0pleWHextD+OJdUYHsGZPmNwPP3NGpJQUZZMUZbnOGCLxpoEseWt8+OPOTGTtlc/164BzsSMrGGYj99HJ6fvFJ+obPzBFA9neLGGTBAZH8LKeRzt/tTi64ZoeWDnle8hbrgb6fXIyP8AMtC1te1+v+HpaGr/ACxvmKZZFSVjHkpnGHG5HVWA+nyztXJIwDt+7f4fT09x/bzq22uFMEkb528UZx+LqPYr+gquyGpHjPUak/zLufqMj6Uw2WSJUI6I4AUNq1DqGxufp+tCzIVcg+oyPXqKMmPeQZ/En6HY/ng/6jQ0l0Dnw4GfCCc4HviiiJlVUUnSBy/piq4m3J6YwfU9Kte1B1Efh5j08/UVBAeg9B86YS5tHEBxXqn3unbyr1cHR9JaXKwu1sD94Tq6MBzU+o6Act6pntFSNnGETO+Ducn4E/i5jf502g4DJkQIQsmCxMjYCgnf3JPMj26Ggr9EuCq7R90ShfSx8R5oFBOfFkA89yelebx7j0XKlgW2iC5uEMikRIo1ANgKig/iO2o/nW8l7K25iT7MVaN1LRZy2o82U55NQttAt08ALJKVbSYoyqKVTJw6jm3kN8fWh+E3F4k1wO5KW8uqWNZRy8QUFCuMEZGcelZL3o9wtO1aeeYbD2eAbKHOBsHOkj0Ycwc7VXY3WpC7oI2VyW7tgQQqnPSg+IzSxSHW+ZtWjLZJVQfCcDcg5BGOZaibiYqqq/i8JDZV1588jTt9TUMosZi1klEJ5GCqSw3K6TgkqAxBJ5sNQGP7ZphxziGu1KsJomWRYxlRqJPMAZOT5GlPFO1J7p+5hjy5IIDZDNJkBlU/CQQSSPLpSWxlvIpIlVWJz3heQEqxYFQwzzAHL5mqIQSVoKCvLNDx20ihiiRlYyuAUQZ2GRkerMdiT8qNt7yQJIkQZzGMzkchkfu1J2wOuPL2pHomMnese8ndjDbjPQ57yX65x/8AVUJZSLN3MupFXcIQdUuCQdhuC7Dr0PpTYq169fu+g3bjI+HE5JIiwDSD4VjjyQv8zY2XyAPqaJtb8yKFkx3KHDaQB3j/APpqw5xjmT1pHG1zGxiYtFJcHATkAD8b4B2UAYGegauS8ZRl0K2mFPu48cz/ADYG5Zzvt5iiat0if2iagqXPgaFrhrqUoq6kjXU6J1AIAQem+TjfAqAtpJmwlrLLjZVdTFEMe+CQMD+1C2faGK2dWXCuF0pAm5PmZCMl2Jz4RsOpNG3fHLswyS3EyQDYLCCNeOpfHw7dOY2zWpLiea2zt5w5UA+2XYTGcW9tsBt1bny9udKLrtxHaxuthDHEdvERqYnO+o9fXNL+C8ftFtZke3NxLKTv4iWAOQSVyUOcABfIcqL7UxJPaQx2djNrVcau7KhQdyuSPEc5Of70SpPoA7awbDgvaVJrNbp3AHwkeWWxv5EHO/zrHdpGn4fMtzGzT2rNkqxJIwThSem+SD1xyoWwsJ7Dh11FMPvJ8OsKnUY02BeTHwAnAoPsb2xDI9lc4ZZFIjz1BGyE9NzlT/tSnDarq0uPXv8AXeN37mldP1g5wziJSwveIyECW6kMaegPxEfLI+VfPuMJM+iWZizyjbUcsQMBSR0B5DzxX0Pt7wtvs1tb2qhoo9WVB8RJIwTyz4f/AOqTpYyXNys9zHHawQAO5HPCgBeu7HCgDbkMDnTtLVjW9Vm+/sQuelK9r5eXazvbf/s9hZ2gO+Glb3bwjPyB+tAdl4+54deXDfiXuU9Wk8OPkuo/KgePTT8SnknjiYoNKqo3wq4VQPP1x55pnxiQW8VrC0bPBC+qZgPC8uPgz1Cj65bGcUfCKhz4v6/Uzi3PlwXjgQdlrEy3kSHPMc/I4x8t80da8UzxKR15NKSB6K3hH/TtRHZydQ91dDVhEcrrIzq06Vzjb42U4HLlSzgnDWF7DGd3JBK+WrkD64IJ8s4o5NS3N9P2zoe7trr+gDj1oIrmaMckkYD2BOK1fFTm3sbg89Rjb2Glv/c1ZjtNOHvLhgcgyvg+fiNaniSH/DrCL8Tys2Pkij6lj9K3U/pfrA32T45UIzD3d33b+JVl0kHkcMRuKpZRDdYByElIyDzAbHP2q/iEWq7eIfimK5IBOzEc/Ohr617qd41OoJIUDY56WwD6ZxXLPHoXS5hE8PczTxDkpdPluB+goCB0CMSCXyMeWN8/0/OmVzHm7lH85H50pVsrvyX9TRRyvIVNBdvf+CTV1AA+Wf74+dBasKB1P5CuwZZgOlV69yT70aSTEvhkjpXzP/TXq6Iien516jE2/SPsEN+09wwSWRlwSgK5bC7kBQMk75x7DzxRbcGleAm1YiSC45nCkhfifBO+GY5Azzq2Lh1vczAW7y2zlzpVRkBB8PiB23BOMHc9ad3VnJaWaxpb98N1DPh0B3JZkIJzjJzt1zyrzq2ukW3O6FRe6bBhi8IYYlCAKXDFmbKDwqTjIyeXmauHELuCGHV3bSiUqgMmoGLR95qx4dHhBJzkGqTxiSyj1PHHIWYhPs6NGMJjX4lC9DtscEb0JxG5ku7pmiaKMwlQJWjVnk71dQV1OEyq6gSf4aFRrJzuLVryB+J9rDcSqCAvdk858odO33fhyx/hznG1L7DjZklIKtKyqFjHhKjSdterIIxnJxn1rs8xYh5ijqAxXCKqEEnUQEwMageWSx2zzoazaK3kXvCujbILc99+QJY9NgRgkCuqOaQxNKO7gvXFjjh3Z+eeZiu6q2kaD4AT4tC8wiLnkPb0pnx/jJLJaROTKzBWOx0/x4OMqTkgj3qfDeHK9oUtrkhwHEoXWPu3YsfAyhtQ+HVjGCfSlfD7e2S6nlt/3cEPxai2XxhiCd8HfnSpc2+K7PL5j4vc7BeL8TZe8dCVVNNtF5jSPGQfbb/VVRE5SNUVpZZG7xiuXOF8MYJGdP4m59RUb2/kgt7dFCZkRpSxRSwLsw2Y5xkLzFGKGgv4LWN3RPuQyqzYLOFLkjPM5/SnR91euXqx91wLTcGOO7mJJaGMQKdz4nOlj78z/qq/sp2eaW2ecRtKY9KKitpbBGSy/wARAwOecasUv4gv/dNy2dzdDI64BXmPc1V2M7QywxOyzyR7aY0TSdbnZQdWcAEg7D5jkdjH3XfWvJHj+1y/9q7DV8N4Ff4Pc28VkpGGkkIzjzzku23QsKtitLCGWONi3Ebp2AGsgRg9Tp+HA3O4JpH2zvLsTIk1yRGI1IZzu7D95hBzYN02AGnONqT23FooXUWaM9yxwJZNJbJ56EBKxjH4sk+tHHMdyJnh0za9oP2itbFooEiBTwkomy+hzy323xnGaCm4zxGYQt9qSOGVSzSJp+6GQNLY5OQRgep5AGqE7WWlvZSwylbi4lz3hXJVmY5+LfVp23A5gY2ArMWPC+IXkfc28LCIuZGZgVBZtsknc4GwHuee9Yk6y6OeX1NV2Bvkjt+ITt/2hlc+JubppGxznY55b8zWO7E8NF3xIEjTFEWkbHIAZ0jfy/RaZ8TZeE2c1qJkmuLk5l0brGE5KD1Yn6UsWY8P4cy503F6Nx+JIfM+RccvQtW7XTS54/J1q1fIG7Q9t5pLmWSNiE1EKABgDOB06gCk8Ru74ka3kA3JZjpH9M00v+1NuYu5ijlWMoFZVZUDMpyCRpYnffnvtXuNQSJFbWcCsfAJZNAPjeTlk9cKAPTJo41H+qT7enUxq+LbRySe7sbcDwFHyEcblDzIHLBwcgkHnt6BT9sJGtWg0L95jWx3J0nI0jku45++MUy7XNogtrM+K4XxSgb6WYAKmerAbn3FIOIcJCTJCpLvsrkcteSGC+YXlnqQelFpxi1uklfHy5nakpJuMW64fodMvccJP8U8iKPZcu3yyEq3gHE3PfX8xH3EYjj2AzI2RGB5kHxE+Smu9rIWlmt7KIZMKYbyDv4mJPQKukE9NJpNx+/TSltCcxQ5yw/8xz8Unt0X0HrWQW9Lq8+H7CnLbJ1wWPH9AHC7Fp5kjXcswH963XHpFN5pVvu7GLGoY/eL5e8raflmhuzdj9gtWvZBiWQFLdTzyeb4/l2PvgUsv2+zr3DkkvpeYDmG3KoTvkgNkjzPpQzl/JPHd+fwWey6WyFvmD8Nt3ndihEbRK8zSb/hGfPnkYHq1VcFhEtygcndtTMT0HiYn5AmoGWSEPHugkALA8yvxLk+XI1ZBH3ULufikGhMeX4z9MD/AFUx8H28Bz7Tlm+TLIfJj9c4/M0vi6g8vP1FGyqVjCD4m3PsP9/0oeddIjI6rn55OaOIqWSLPpcbfTrmqZI9J586tGdBc884qjUcD8qNCZNJZI7eY/OuVLP/ADFcohPun3m/DB3BGkuCVUYGrb94dtOgHod9tgOVcsu0o70WrqJllATvIlZGZh4TIS2lVILEYVTy3NPESJe8mlHgkOnxamfQFyMqBgb4J3zuOVJeLXwaBZVkGmFjgBQrFQRldXxQrgnHU9Byz56VFc05NVhdRRDJKpuWVpEMLmONjoQFAApUDGNQ8LMQDsPSgUnTvljQBdQyUXdnd1KIN/xaWZ2Y8te/LFGyyvM4uGjPd6wAFXGRkrrzjGkdNXxNudhgGWfDYxc3VzEFY21qfh6SYdSS2+piFJ1etY43Y1JSe9mc4pbNczLFCNY1adtw8ijLEDqkakKq9cDzNWdjY7eKTVclnaRTiNMZ9BKfiB64BGMZ5CnPBoYWijs4BJLKGZ+9jmSIhyASEfJDjcbHcaQdqC4El0ZZmSJzODo724lV3wTgoocAOduakDbfI2rP60vXric03J4x38BLZ8UWPiUs8BIjUuEDsSW1AqiknJbLHO+dhvTnh/Z97SDiMUoUusWfCdiCmVYbZI8X60n4l2NniWIlHI1hZY0GJI+8OFPiADauQlB09Nq2/BbZJbriFqmsZhEYEvxKe6KafUA4weua2avzXyYz+XLXRGM7SsipaPpk1G1Tu8Eadi41beLIbp6D2pjeX03DbmH7wSLMqTtIUUO2o+IF92IyCOfKh+NwrPw6ycFY+5Z4JM58IyCD1JPPYc81RNLcXURuTHHNBZqsSBgRtnZyuct0JBO2oUSqqH8ePaPv8K7x+JWI5vmWEbb6jrQ/Qoc18ssrnu36hlb6EH8jX1OLibTxQ8QjA761+7uI1AGqLPhYAcgASp9MHpSX9onZASD/ABCzGuKTxSqu5Rurbb4/i8jk8jsWm6k0+D+p5ntum3U+mH6+ZqE7XcNuoAt1pUkbjQGTOPixzU46jB9aX6OC2oJ1tmRR4FRslGwVA1csjBO4+dfJot+fLrX0e87DHiWi5s5FAaNA6NzVkUKcYOcYUfnQz04QaTuvH7E0dSc06q/AO/8AzG0t4zJbWKheSvJzc58WAo6eZIHp5Zy77Z8S4g3dQkhTgaYhoUeWT5D1P9K0N12bhtoIU4lcgpEDpgjxq3ycFFGon1Y4HzqPEOJ3v2dfsFsLWEgEaSvfMuQFPLwFs5GN9ic0Cko5SXe8fthuLlxb7kIx+zUwqJb24jhPxBSwycehyW+lUXz8ODs0sr3DliScOScDzbAG+PpSztRwWaN1kmR1jOlHYvrbVjLZPn6DbIpnxPsvaQkXYYvaskZRM7s5OHU530gAt8wKLDpubd9K8jFatKKVdfqL5+0VmmO5t2Pq2levTGTy9a0PEeIy/Z1a0KpI25I+MqRtoc50+2x9axzWsFxfstujCBnOlSQuF9WYkKvM5J2FE9ouMxwz6LJvukUKTuVZgPEV1bgZ+vOiloJyio8eOc+ZsdZ7Xu4cMYFkPC7kSBwh1BtWTjmN8+taqxjeNzxC+YN3a4ij2Gt99Kgfw5JZj6nJyd8w/ayc8mC8uSjO3qaFUT3UgHjlc+5/+hTpQnL46S+wpShHELZfJx+QiX+OZiZJPxMGOSvopO5HWnPZfs7Go+1XmVhU+FfxSMBkBR16UVY9n4bLD3X3s5HggXoTyLeX6+lS4hNIym4nGsqxVYh8EXUah057DrjelT1VL3YcHz69358izQ9leJankTv+MO0q3E4AbT/2eM/CgHwkj3yfU71n4yBKzzHUR4sc9ZO+59aLtbNp2ae4YrGD4mPM+SqP6UHczCScmGMKrHCpzwPX9a2CSx67i2TwVTTNPKWc89yfID+gGwFGWkJnkAG0cYwM9ANyT+pqh137uPr8R/p7VK8ugid0n+ojr6Ux9EJfaUyz5d2Hw8h57csVVHLrGg555GfPrXLW605XGc1ZBOuottgCjqhEm74lDHwMB0aqNWPrtRMSFtR6NmhG+mKNC58DpOfKvVAvjmK9RCNy6n6mvAyK6sFbJJ8SocZG53bJ9aV3NsNSupz9zM4GnIGCqtpGB0ydlB2o8C5TwvpnOdXI5wQPDqGPfJFD8R4bdyxKIkEbxvrRg6s6+YHLII5gioFHNFtdWhZ2g453LxRwywtHJMq6HTIRAATqJHPXgYPlsKAg4ytlxa7VFjNsyAy9FQYyMbY3Ziunrnpii7W/SRlmljVbqCTuxGoGJXIGnQvNTnn0AJNCXHZxDCWZ9Si5iFywH7yRpFDDflGisVHmTRXWEHpwabU+4Al4vZRog0GxnYCZHKtJpz8GoDBwVOoA5wT51nv8EEZjmuojPHO4USvI6zZP40UNsN9tQPIUz7c8NeLipkeFpIlkRwMbMowQBtjHTHTFOuJtLxBi9vZ6cBQBKqrjfGwG7YJJzkDHPNDJbBv8cJVJrHa8APHuKuIo4QzSSJBKjv10Fl7jUfPK6s9AfWheD9pscYE4DmOXTEGPJiiKuQeRGpc+eDQdpwyJ5Ss/EVUO+ZkOsAkHGM4wcYxvgVqO3XBJk4fbrZ4mijl7zVGdRBORGQBtpOenWgVy8uP/AELbGDUeuPqTk4SiXd3YSNphv176BjyVySR9G/IVjeD8YuOHR3kLxqcgxMHO2rOk6Vx95gHO3vW6hiPFLJEbMN7bt4SwIKyDcqQeSsMfPFL+IcA/xW1bSiw8QtzpkRti+nOxz8Oc5B5Hr6GpbvXPp6+5sZJYl4/Z+ODM8Nv5uFGKQ2xVJkBLPhi4PxAY2Ub/AAkZ8+da7hdyEzdcMxNE28tmD4k8zGOZH8vMdMjlmbLtNM3D7q0ngEphXOZCAYsHSTv4i4J2A/Sh+Aw3yWwnsIWVAMSEEM8mNyQuAdAxyXPvWMZJXxr7NDHi3Ye04lmawdYJt9cLbKWHxYUbx/IEegrE33B+IWOouksS50llOVORnGpSeg/Ktta9rba9kH2iF4rr4RNAdJ25lvP/AFA02m4peR5WOSG+jUb7rqAOwBIOk7UD15aeHnv/ADwI5+xRk7jj166HxSW4LHLEnruc064f24u4VVUlOFOQGAbpj8Q8q297Jw6Ta5sJYHwcsq9fPK4pRLwLgx5T3CehU/8Axpv80Jr3oPyTJf8AC1oP3WZPjHaq5uRiaUsuchRgKP8ASAB86F4hxyWaOON3+7iGlEAwFzz2HMnzO9bJ+AcIG/2iZvQD0/y+dcj4bwtfhiuJmyMbEA+dGteEeEH5Ud/ha74v5nz4Hypjw/s5cTnEcTH1xgfU19Chbu94OHJHg/HOQP1xQ7XMs88UEt2qiQhSIPhGT1IwCfrQv2qT+FJfP5L8jY//AD+cpeQkt+xUMG97Oqkf+VHu/oPSnNldNnu7OIWsZDfeMMyMoGSRtnO3T60rv75beZ44YfvEdlLyeNsjbl8Irtvw+50vdySGJoxqQsd2JPJR7Z+lLlulmb7r/C/Zbp6OnpYisgjcZEeVgUmRs6pW3c5/hH4f1q3/AAiWC2klkl7pnwoiJ8UgPPI6D1qHCknSGS6jVGCsFZjgspbrjyz1qs2Ekp765cop31N8Tf5R1o8J/Xm+4K+ZStgZYQY3LafjQ/h/m8sVWFA+6i8TE+J/6D0o4zF1McI7qHO5PxN/mNcNykX3cOCzeHX6/wAvr60Vv19xcmllg10Vt1KDdzzPl/vS6KIFSWJG/PzpxHwRBcMryBliTXIfMj8I899qSTymRzjbyHQCmQafAVqLGQm7njJ1Z5rp+nWgNO23L0ouCwJOPyPrQjwGNj0KncU2NcESTbT3Vg7CxAJHQj6V67TLnHXer7vwjbk4B/vVUjYOf5a1ZydW1UVKgxXqrMgr1FkTcD9h3UOSCzaR0GM8uuOQ+h50qmvO7OgFmYNq1NpCxg8tRAGNt9IyT+VMxcB5HYkYRgntjck+hOPpSy54aCuJBGwySWZyV3Oc6R19zUWpxuI/T4VIBtOyDRSS3asJ5WH3W2yht2bB5seXt70j4dxQ2sLw3CiNxqLLKrd3KjNvuAdLA9f+AftrdXMFyBFMVIVTlG0qq8gGHIDPKjZe0lyqwRzJDfC4HhULgncDfbA9yOla9rxzKUpNZad+D/H0CbjirhHBWTQiroxcMQ7uVEaDKBtJLbnPIGs3Y2ckUqKpYTSuzQ77AKMSSPk+I51BFOwG/vt+00MAtjIzlfszIzIjAqGHJTtvgNyrN9q+AC7to54eSAlZlbSO73J1KRnPTap5RaeenI3Tkms8L/565lVt2QsXtbxHUGWDJaXXnxY1jBHPngjzzWe/Zhxd1hvY9R0CMMg8nLALj3OKV33aDuLJrW3B0M33khHxEdPb33NNOHWL2dnCiSxxzXJEzsQGKIP3YUefNielMk606fHt9dB9NfE+NGwu777Y6S2jRfaomaORC2DKi7f9QIJBPLPOjrqBbkCSNjBdodAcjGSv/lTDqPXpsRQfZ60uHTvIOIJcSD8DqhBPlkeJSfOsp2w7Uu/EUksAXkEWmZQpwWUkEEdSBgZ9KVTa3J5+TXb2gRWdvT5dj7GH8StoLstbX6mzvC2RIPgk2wpyTh1288is/G/EODuAR3kJOF0klG36EboT64NaC07Y290ggvYwjfwygjHqj80rl1w65tcNayieHIIim3x1Gl+RFL/lUfdarv8AyPSrD/XrsMhxi/aW+fvZo4+/Re8aNfg2+DOM6hgAkc6r4j2Q7qJ547qMxqB+LDNnoAOv9qK4hPaXDsbiBrWQ5YsgOkk+g2xXuGdmowk7R3EMpKFY1OPxbEkHkccj503fVPK8MPxGUQm4/eBU+ziXuQBgsobUcYJOQedW2vGJ0mzfKqhYzIiPGo1nGEAwN8kfrQ1rb8Tt9oy2FPJSGHptRk3Bbi4trie6SR7kGNYgdiBnxEAbYx09axrT51XzMsWHtHeMfDEoycjTCv5bVfDxK5tp4JrwSd22plGwz0OAORBxU5bjiOFWMTBQAN1A36745VbwazvJry3NyrSpG2rS5B8KnLbcq17Kd7a+YLYjFnNdapGlULnnI/mfImrJbK1hhdvtBkuBp7sIDpBzuSfaruN8Ej7+Vu/ijRnZlUbkAkkDA22FAx29sp2Es5/6R/emp3wbrsX3Od3YU9vNBFDdJIJDcas7ZZWU7g56kb5qmThlxN47h9C4+KVsbDyXnTCF7phoijEKdNuXzNQueGRRkNdT62IzpB1H+wod9PlfZlgsHs7xYgUtVaQsMM7jbPTC/wB6Jm4WFHeXk2W05VM5J9AOlSt+LyPiOzhCEg4JxqOOeKQ2lhLOx5lySMtyGOZPtXJNtt4+v6Fykor8EeIcUMmQAEQDZfOl1tcHvY204CkfrvR81ooJCnIGxc9T6UDM5GwX61ZBKqR5+tub99+CGVwRqnCnOrce2c0viTAbHPFctL7Q4LLXZrYg5HLmDXJVgNzWosEv8U8Woemx9KHmui7MebP5Vzuc4JGx60YsKLGXX4gcCiwhPvyW10S4sgCwxg5IXf0Jqi8i8QA56QKjbDLa3Pr71Q1wdRYdayKrAyVUVsgBxXqiFzXaaIpdD9lTWC69YyGxggYww9Rjf3qqbwqxxqB2WMAb+nr6mo3V1oRSozq+SjzJ6n2rPr2iYzrHp1FiTqbIwOWQOg51NOcU8IKEJNZYu7RWzIrSBdc7DvTsCFC7ZwfIbD2ofhUcscKSkB726XwZ5Qwg5z/KMH6keVM5Ll7t5lBEdqh0vL+Jgo3RffqemaWWnaEyTmaGPUMiCJM/EiDxewyamrbnt9evwXX7tPx+y9fcA4HYG64TeJks5uCzY3JwVz77CqLbjzOHsIGdxoI8eB4VGdCY3yTtknlT3h1wloyz26N3UzaJosZMb55gfXIqfaPsHFdN39nKIZefhOxPXlupo2lNYefyc5Rv3uD4Po+0W9heHk2zRTaXZmPeRSKFCeQUafEfPekPAuFG9t+KMqsZgdEfoiNtGo6bDFBXXZ/isEyzFZJGQnDA6ht6eWK0fCeOxRSm6a0uopiumRUVu7YnkSORPrSUlGVunfyNelLDg7oSr+0SGzgSO1T7xVxuuNLYwxJ/Ec0u7B8Ha4JlMzxMH1vglWdT/CfVqZcM7GxzEy90wZmJ++O+SckhcY+taWULZTq0Mck+uHDHbwlTtjO2DnkPKp3qQUXCHjZRJJ2vXmVdsOzsPEu6cSd2YlKHGksTtgc9zt+dZaLs/cxBvsNyZdHxQPs238p2P5VV2lurySLuordo4w+vI56vccuddtLQgxXHetbXEQXvDKDocD2G5xRJypbpX2Yf0M96CqGSPDeITzrqe3B30tggHIO4KtQ95ZWgb7xWhLHbUpGcc8EbYrQ8YmjaX7TbNGe9HiDD8Q21ovUmspfxTXMi95BPIc6cv4FA/QCuhTlawuzH1wdKcY8QuHgMBwY7wID/ADkb0Y3AtRULfbnme95461B+yNuAqO8YYn4UkJIz50Fe9gxHK3iJjChlyefzrt8bpyfikM3UryXvwXOzXwxnH7zyoZbO1iyTdksRjwEk4PMUB/hlutpLLKrpITphGdiQdz6ihuzUWAz90HYfCz/CPl1p217W9z+SBU00mMQbRASsTvtzbA/WoDjzEhY4UTV4R1JPmBQvEVuJCchWHkuPoKq4Ei68plJNwxPJB1I8jRbFtt58b9eQuTndRSoe3HBJXyrTtJIBkxp+H/MeQrKX/Ce6bEkik+SnP5064z2v7tGt7U6UPxv+Jz1yfKkUfBpGTvW8K+Z60ekpRVydILUkuBpeDdooEbVgBkTCe+KzzcSmhLnkJM5PTfng1CXghEXeK2oZoqwug0bQPv1yentRKEY21nqJ3pV2hPBdCx6zglVOAf4qU2HD2uJME4JP6129jEfwHVGf1rvDuPGE5VRqHI+VHtdNx4sDnTAeI2+kmNuaEirYwO55/CaGnmaVyx3Zjn60beKI4VTOWJy3pTXyQrZHc5Ip0ExYHnmqljCjxHPpUrptKKvzoaOPJ3OKJAOoo7LPqPpUC2OVRjOWwOVWlgMijqhSnuyRTlXqiZwNq9W0K3o/T/F+OyqVSJFdWGFUb/Mmh70OzoNu/lQRrjoPxPjyGdqcXU8cYDaQuBgD/wCR/pQvDI42vHmBLFId89CSeQ6bCvM+KSTZ6KaUbSM1+0HjC28S2UOwUePH4ieQ9Tnc0P2NtrtI0IESpGSzE41qp3YUgkke5vg3dtJmTJVeu/5YrbKEIEEashlc95k76V+IfM7Ues1iPiHTjGgTg3aYRJNIQd5S4zsp9yf6VC1n0d5dPGhiYlmkgkbK55nG35Vhu2vFTNKyL4Y4/CqjkAKcrZpc28UUFyEBQB4987c9utKnp7UnJ4fyOcHGNx4hfaO9vIohcWd081s3sSnvty9aznDu199NrJmcqg1MFAyfbancHB2sIlNtcqNedcU52Prgcqzs3EGQsVeNdezrAu5HvjYVyakqSTCU5V8ORnD2jExV0e4AX97rfCj2OMk+gobtFL3sqGymlMenxszHAbyHU0JHdG80x933dvEdwgwWJ5D1JreR9niEEcaqshXYHlEp6nzalTrSeFkZFySpvJmeA8Gmmcxi7mSQKWGobGqOEdqpiCt40bRMdGHHPHlWt7OHu5ZkzqkSHCsepOd/rWNPC0+4ed1aKMFtI+It1BHvQpxmve/fgC5z24y7Jcb4JbWbRNK0o15dCh2UZ5D6iuTyC5jYR3jj+VzUHkkvJi7Lq0fCrfCidM+tObzs9HPZTnQqTwrrVk2yBv8AQii3U0m8+A1aiujMdn0Ns7LMuC3JzuB65rcWnEiBDHHiUDZ5CMhQx5718+4VPcaMMneRvyB57eVans92mjSJ48ABviHUY6UPtEG3uqzE0ZX9oMkwvHjlbIQ+DAwNJ3BAorh3E7cQku2+nGjHM9Kj2h4nHdkI3hdDgOeZXyNJ4eHSBiI4tfkf61WkpaaUsUK1JqDtkLXirQnIyCWBUGmnaOVYwcDEkuGb2oK07NyCQPOwHXTnfapcc4srJvgsGwPYUbSlNbc9SeOrKO6c8dBRYIGkUHlTvj9ydMQzlQNx61RecMX7p08OVBYeVXX1iNBfVkDnWuSckxm6uBRNx3XGsarpGdz7VXbIQJJTtq8KiqrbQTgAsalcaydxsOQotqWEA05NN8gWSUL4QfcUOyqam8QXJxknrQpFPSEuU+aDbYnICDc1dxKzCuq5y34qCt7zRuvOrbIlmZ2PIULTTsNStUyq7Opz5CgpGJotLjSW65qlx15U2OCfVju5lMbFeVeJJqRFcLbUQnbXM8AK9Veo16tBtdD9S2/i+yat86ic75wNqp7Mtm5v8+X9DXa9XlafE9WfCXrmZP8AZ0f+1t86cWbH7fB7y/rXq9Xan+x+uRs/x9zB9oUH+IyDAx3p26c/KtB2cs0C3bBFDKDhgoyNuh5ivV6u9pb2ruRRE+d8WmYyHJJ9ya3P7IoFIclQTqG5Ar1epntf+ryOfFmmtrdRfKAqgd9nAAxnTzxTnP8A4k9dTb/KuV6vKfwrvAXxPwMFZSEXQIJBMYzvz96X8WQAnYcjXq9TY/Eu4XyZ3gR/7vuT18+v1rS8A/cXP/6//tNer1FPi+/8B6fwRPn/AASZsQ7n4vOqOIDEzEbHX0r1eq1f7H65nR+KQLxxfFn0qPCp2HJiNvM1yvUyPwDNL4gWedjJuxPzNW2MQMy5APuK9XqOXw+BH7V8XiFcTY639qg//gh7mvV6g5R8DX/tXcS4Io7pjjfzrnED91Xq9Wf38QxQGqQrteqkUymRavt/3bV6vVz4ALiLutXXHMV6vUfMnnwKnqtq5Xq0WiFer1erTj//2Q=="/>
          <p:cNvSpPr>
            <a:spLocks noChangeAspect="1" noChangeArrowheads="1"/>
          </p:cNvSpPr>
          <p:nvPr/>
        </p:nvSpPr>
        <p:spPr bwMode="auto">
          <a:xfrm>
            <a:off x="3048000" y="5136355"/>
            <a:ext cx="1371600" cy="137160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4102" name="Picture 6" descr="http://upload.wikimedia.org/wikipedia/commons/c/c3/Quran_cove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9420" y="5019013"/>
            <a:ext cx="2438400" cy="182965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tatic3.depositphotos.com/1007168/262/i/950/depositphotos_2620775-Sick-Red-Heart-With.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5197761"/>
            <a:ext cx="1565275" cy="164779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solidFill>
                  <a:srgbClr val="FF0000"/>
                </a:solidFill>
              </a:rPr>
              <a:t>Hypertonic </a:t>
            </a:r>
            <a:r>
              <a:rPr lang="en-US" sz="2800" dirty="0" smtClean="0">
                <a:solidFill>
                  <a:srgbClr val="FF0000"/>
                </a:solidFill>
              </a:rPr>
              <a:t>(The weak heart)</a:t>
            </a:r>
            <a:endParaRPr lang="en-US" dirty="0">
              <a:solidFill>
                <a:srgbClr val="FF0000"/>
              </a:solidFill>
            </a:endParaRPr>
          </a:p>
        </p:txBody>
      </p:sp>
      <p:sp>
        <p:nvSpPr>
          <p:cNvPr id="3" name="Content Placeholder 2"/>
          <p:cNvSpPr>
            <a:spLocks noGrp="1"/>
          </p:cNvSpPr>
          <p:nvPr>
            <p:ph idx="1"/>
          </p:nvPr>
        </p:nvSpPr>
        <p:spPr>
          <a:xfrm>
            <a:off x="900404" y="1371600"/>
            <a:ext cx="7772400" cy="4191000"/>
          </a:xfrm>
        </p:spPr>
        <p:txBody>
          <a:bodyPr/>
          <a:lstStyle/>
          <a:p>
            <a:r>
              <a:rPr lang="en-US" sz="2800" dirty="0" smtClean="0"/>
              <a:t>Anger can relate to the sick or weak heart</a:t>
            </a:r>
          </a:p>
          <a:p>
            <a:r>
              <a:rPr lang="en-US" sz="2800" dirty="0" smtClean="0"/>
              <a:t>Where you are not being patient with Allah’s trials </a:t>
            </a:r>
          </a:p>
          <a:p>
            <a:r>
              <a:rPr lang="en-US" sz="2800" dirty="0" smtClean="0"/>
              <a:t>At this stage your faith is not dead nor is it healthy</a:t>
            </a:r>
          </a:p>
          <a:p>
            <a:endParaRPr lang="en-US" sz="2800" dirty="0" smtClean="0"/>
          </a:p>
          <a:p>
            <a:r>
              <a:rPr lang="en-US" dirty="0" smtClean="0"/>
              <a:t>At this stage your heart is on the border between a healthy heart and a dead heart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to </a:t>
            </a:r>
            <a:r>
              <a:rPr lang="en-US" dirty="0" smtClean="0">
                <a:solidFill>
                  <a:srgbClr val="FF0000"/>
                </a:solidFill>
              </a:rPr>
              <a:t>Prevent and </a:t>
            </a:r>
            <a:r>
              <a:rPr lang="en-US" dirty="0" smtClean="0">
                <a:solidFill>
                  <a:srgbClr val="FF0000"/>
                </a:solidFill>
              </a:rPr>
              <a:t>cure this disease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The prophet (s.a.w) said that if one is angry sit down if you are still angry then lie </a:t>
            </a:r>
            <a:r>
              <a:rPr lang="en-US" dirty="0" smtClean="0"/>
              <a:t>down</a:t>
            </a:r>
          </a:p>
          <a:p>
            <a:r>
              <a:rPr lang="en-US" dirty="0" smtClean="0"/>
              <a:t>Wudu is also another cure; anger is the fire of the shaytan and Wudu will put out the fire</a:t>
            </a:r>
            <a:endParaRPr lang="en-US" dirty="0" smtClean="0"/>
          </a:p>
          <a:p>
            <a:r>
              <a:rPr lang="en-US" dirty="0" smtClean="0"/>
              <a:t>This means that if you’re angry then try your best to calm down</a:t>
            </a:r>
            <a:endParaRPr lang="en-US" dirty="0"/>
          </a:p>
          <a:p>
            <a:r>
              <a:rPr lang="en-US" dirty="0" smtClean="0"/>
              <a:t>It is said that if you wish to </a:t>
            </a:r>
            <a:r>
              <a:rPr lang="en-US" u="sng" dirty="0" smtClean="0"/>
              <a:t>prevent</a:t>
            </a:r>
            <a:r>
              <a:rPr lang="en-US" dirty="0" smtClean="0"/>
              <a:t> anger then you should remain patient and remember </a:t>
            </a:r>
            <a:r>
              <a:rPr lang="en-US" dirty="0" smtClean="0"/>
              <a:t>humility, and remember that everything that happens is from Allah</a:t>
            </a:r>
            <a:endParaRPr lang="en-US" dirty="0" smtClean="0"/>
          </a:p>
          <a:p>
            <a:r>
              <a:rPr lang="en-US" dirty="0" smtClean="0"/>
              <a:t>The usual reason for anger comes from to much pride and form being impatient  </a:t>
            </a:r>
          </a:p>
        </p:txBody>
      </p:sp>
    </p:spTree>
    <p:extLst>
      <p:ext uri="{BB962C8B-B14F-4D97-AF65-F5344CB8AC3E}">
        <p14:creationId xmlns:p14="http://schemas.microsoft.com/office/powerpoint/2010/main" xmlns="" val="1092113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Videos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http://www.youtube.com/watch?v=W-De5YxoKdg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Bibliography</a:t>
            </a:r>
            <a:r>
              <a:rPr lang="en-US" dirty="0" smtClean="0"/>
              <a:t> </a:t>
            </a:r>
            <a:endParaRPr lang="en-US" dirty="0"/>
          </a:p>
        </p:txBody>
      </p:sp>
      <p:sp>
        <p:nvSpPr>
          <p:cNvPr id="3" name="Content Placeholder 2"/>
          <p:cNvSpPr>
            <a:spLocks noGrp="1"/>
          </p:cNvSpPr>
          <p:nvPr>
            <p:ph idx="1"/>
          </p:nvPr>
        </p:nvSpPr>
        <p:spPr/>
        <p:txBody>
          <a:bodyPr/>
          <a:lstStyle/>
          <a:p>
            <a:r>
              <a:rPr lang="en-US" dirty="0"/>
              <a:t>(</a:t>
            </a:r>
            <a:r>
              <a:rPr lang="en-US" dirty="0" err="1"/>
              <a:t>nmusba.wor</a:t>
            </a:r>
            <a:r>
              <a:rPr lang="en-US" dirty="0"/>
              <a:t>..., </a:t>
            </a:r>
            <a:r>
              <a:rPr lang="en-US" dirty="0" err="1"/>
              <a:t>AhleSunnah</a:t>
            </a:r>
            <a:r>
              <a:rPr lang="en-US" dirty="0"/>
              <a:t>. "Purification of the Heart by Hamza Yusuf (Complete)." </a:t>
            </a:r>
            <a:r>
              <a:rPr lang="en-US" i="1" dirty="0" err="1"/>
              <a:t>Scribd</a:t>
            </a:r>
            <a:r>
              <a:rPr lang="en-US" dirty="0"/>
              <a:t>. N.p., 12 July 2012. Web. 30 Apr. 2013</a:t>
            </a:r>
            <a:r>
              <a:rPr lang="en-US" dirty="0" smtClean="0"/>
              <a:t>.</a:t>
            </a:r>
          </a:p>
          <a:p>
            <a:r>
              <a:rPr lang="en-US" dirty="0"/>
              <a:t>"Hadith Search Results." </a:t>
            </a:r>
            <a:r>
              <a:rPr lang="en-US" i="1" dirty="0"/>
              <a:t>Search Hadith Library</a:t>
            </a:r>
            <a:r>
              <a:rPr lang="en-US" dirty="0"/>
              <a:t>. N.p., n.d. Web. 30 Apr. 2013.</a:t>
            </a:r>
          </a:p>
        </p:txBody>
      </p:sp>
    </p:spTree>
    <p:extLst>
      <p:ext uri="{BB962C8B-B14F-4D97-AF65-F5344CB8AC3E}">
        <p14:creationId xmlns:p14="http://schemas.microsoft.com/office/powerpoint/2010/main" xmlns="" val="4284194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95</TotalTime>
  <Words>357</Words>
  <Application>Microsoft Office PowerPoint</Application>
  <PresentationFormat>On-screen Show (4:3)</PresentationFormat>
  <Paragraphs>33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Anger</vt:lpstr>
      <vt:lpstr>What is anger?</vt:lpstr>
      <vt:lpstr>What the Quran and Sunah say about anger</vt:lpstr>
      <vt:lpstr>Hypertonic (The weak heart)</vt:lpstr>
      <vt:lpstr>How to Prevent and cure this disease </vt:lpstr>
      <vt:lpstr>Videos</vt:lpstr>
      <vt:lpstr>Bibliography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Anger</dc:title>
  <dc:creator>201325</dc:creator>
  <cp:lastModifiedBy>tsalem</cp:lastModifiedBy>
  <cp:revision>16</cp:revision>
  <dcterms:created xsi:type="dcterms:W3CDTF">2013-04-30T20:29:17Z</dcterms:created>
  <dcterms:modified xsi:type="dcterms:W3CDTF">2013-05-07T20:28:49Z</dcterms:modified>
</cp:coreProperties>
</file>